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F624-DBAD-446F-ADC6-8D31A457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922ED-7C9A-48CE-A360-655A5CE45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1B60-42D0-48FE-8793-F5CEDD35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95AD-2531-47CD-BAD4-8FF7060B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24C4-7DAA-454F-9924-AF833BDB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7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0E81-2C70-4278-9578-BB28E572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3960B-F678-4616-8C3D-D82F6E7F4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A216-8627-4738-96CC-7BE01B12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9DB5-AAD6-4C79-BA63-2B88D374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A524-6C84-41C0-92BA-1AC69C4E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8966-DCEC-4748-BE58-14806D8C9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BD744-58C9-49EF-9DD6-6CC7E9732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4977-3A83-490E-A079-1C5C1DEC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384B-F063-46C6-86F8-1ECC29E7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D9B3-BCF9-465E-87A4-B370CCE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4DF4-D094-4BEF-AEB0-1C08F10E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54DD-D3C4-4716-A1D8-C73DD7A6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EAFE-F1F5-4963-854C-ADF5E7D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08D6-7FC6-462B-86EA-9628DBD6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4E30-6FBC-4B22-8B0F-B0AF87ED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7B43-7A85-41F6-A983-D883781A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F428-7A0C-4229-8021-41532532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8E9A-79BB-4F8C-9541-F55FBF99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F9D7-33BA-4DF8-85FA-0743480D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2762-6EB2-4FA6-A9B5-3655E325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3AE1-4FDE-49DE-B493-C4A699D8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157D-00AD-48D8-91EA-C10715A34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E2E61-4CA1-4B63-B263-2B157BE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26DCB-4348-49D7-936F-637EF1D5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24CC9-D4FC-4D7C-8024-E5B8ADC7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906C4-C229-4EBA-A2A1-84421ED3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3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0CEA-0E5C-40F3-9526-35B35AA8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0023-5829-4452-AD6A-ED9E3FA6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014A7-77B5-4E2C-A7F3-45B81377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6A82D-0FE7-4703-B1CC-A36E532A7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BDEF6-1BB9-463E-8815-103B2B15D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AA8F-BF7C-4A2F-A968-86951A5E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5C203-1B92-4EDA-A844-F8367F65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3A350-665F-4895-A8DA-B681B246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1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74F4-3BCB-466A-8C6A-FF1A8ED4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501FA-46FB-4789-8472-2493A96B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F5CFF-E05D-4B5D-B884-A190DA6C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43E94-7A82-4357-9C7D-0598C299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9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79397-61F2-4DE6-80CD-455750F1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246D4-B49F-4CE4-A876-F7C33F0D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4F15F-C9C0-4AFF-9A9C-B356D346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3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A279-0B14-49FD-9BD2-8A853777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45DB-87CD-4810-AE46-94259FF5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4520F-B0B4-4689-9BEB-8CB8F01D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228AD-9EC3-42EE-8938-1F3487FE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6448-3E1C-436B-86AC-939C1150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41779-B64E-4050-94A5-56B21355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41AD-E78E-4CDE-A5DE-ADD4C245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81ADE-8FCD-401A-9BEC-1BFB33623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84D95-6FCC-41CB-83B2-E9C6980B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28DD9-B39C-4905-983B-6ACC13FD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2AED-2BD1-4142-9A27-F8EA8FA8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A8F1A-E9B4-4DBF-A0DE-7E6705AC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748A7-E15D-4515-A1E0-A512E299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EF75-4FED-4A74-A56B-C4B7DDA5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12C1-E033-434A-B949-0D6A18959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E2DC-5753-4C1F-9BDE-A8CB5021C89E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FAE2-B561-430A-8578-CA99FE90C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CF6E-823C-47D5-9DBA-9B55947D7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0104-FEEE-494A-84A6-1EE96EDDE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6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6A59E1-4C53-4AFF-B99F-85F7059AD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0" t="14022" r="33309" b="5460"/>
          <a:stretch/>
        </p:blipFill>
        <p:spPr>
          <a:xfrm>
            <a:off x="1931276" y="961697"/>
            <a:ext cx="6199790" cy="55218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8E66B1-BEB7-4051-9DD6-7471A5B97FA2}"/>
              </a:ext>
            </a:extLst>
          </p:cNvPr>
          <p:cNvCxnSpPr/>
          <p:nvPr/>
        </p:nvCxnSpPr>
        <p:spPr>
          <a:xfrm flipH="1">
            <a:off x="8205952" y="3874376"/>
            <a:ext cx="981403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42086-1415-4722-8DBF-8841FFCF06D2}"/>
                  </a:ext>
                </a:extLst>
              </p:cNvPr>
              <p:cNvSpPr txBox="1"/>
              <p:nvPr/>
            </p:nvSpPr>
            <p:spPr>
              <a:xfrm>
                <a:off x="9274066" y="3527534"/>
                <a:ext cx="1801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𝐹𝐷𝑅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42086-1415-4722-8DBF-8841FFCF0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066" y="3527534"/>
                <a:ext cx="1801455" cy="369332"/>
              </a:xfrm>
              <a:prstGeom prst="rect">
                <a:avLst/>
              </a:prstGeom>
              <a:blipFill>
                <a:blip r:embed="rId3"/>
                <a:stretch>
                  <a:fillRect l="-270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156718-0C08-40CA-B323-45EDDB6F584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001407" y="5175031"/>
            <a:ext cx="2097277" cy="7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DDBE97-2CF6-48AF-B684-17FDE6DAA465}"/>
              </a:ext>
            </a:extLst>
          </p:cNvPr>
          <p:cNvSpPr txBox="1"/>
          <p:nvPr/>
        </p:nvSpPr>
        <p:spPr>
          <a:xfrm>
            <a:off x="8992914" y="2280744"/>
            <a:ext cx="96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55AEA-40F2-4F6D-A645-6C1F6E056F59}"/>
              </a:ext>
            </a:extLst>
          </p:cNvPr>
          <p:cNvSpPr txBox="1"/>
          <p:nvPr/>
        </p:nvSpPr>
        <p:spPr>
          <a:xfrm>
            <a:off x="8098684" y="5064361"/>
            <a:ext cx="399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Reject p-values to the left of intersection</a:t>
            </a:r>
          </a:p>
        </p:txBody>
      </p:sp>
    </p:spTree>
    <p:extLst>
      <p:ext uri="{BB962C8B-B14F-4D97-AF65-F5344CB8AC3E}">
        <p14:creationId xmlns:p14="http://schemas.microsoft.com/office/powerpoint/2010/main" val="210219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2019-06-23T17:57:43Z</dcterms:created>
  <dcterms:modified xsi:type="dcterms:W3CDTF">2019-06-24T11:34:11Z</dcterms:modified>
</cp:coreProperties>
</file>