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855F-B5E7-4988-A3E9-88D2AA71D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162D9-EE7C-480C-AEA7-4A676FD1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E979-9BEF-4026-A97F-BBA65F3A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43B-2521-42D6-840B-1AA7AE91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8A6C-CD7A-467F-9A32-291C02D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3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7DB-C887-4C65-84CC-572BD496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2427F-C93C-4EF1-91D3-76CA84F2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747A-A9EE-4B33-B936-6578943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A459-C90A-439A-806E-6D05B762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688F-BF9C-4450-BE5B-191DC4EA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8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93550-8256-484F-9C29-C31D0C975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76ED-633E-4268-8914-F5C09538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0234-3FF1-41B8-AE3C-4A26323F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FC53-514D-41F8-9C43-16CECD5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A171-3CFB-4076-A60E-DF2FB54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138-F75A-4225-9C01-2903BCBA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09EC-A557-4C2E-8277-C4A36216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431D-0D0D-4745-8E73-5E805986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252C-5376-4434-9CE1-8ACC41C0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B9EC-2616-4248-90B1-BB9AA478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8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6E69-B13E-4043-A673-58E45FED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E04-4C5F-40C8-9DC1-6286129C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D4B3-2CDF-49D8-96D3-248DF51F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3C03-D080-42D4-8963-E538A94B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6F01-D6CC-4A10-BE5F-3354265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775-1411-4E6E-9E33-E8C80B0E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612B-486D-4B39-8DFE-8AB9BA8A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7D5A-87F4-4C78-AF8D-F83759545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F63B-DB1A-4C5D-A155-C230335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91A44-14D3-4CA0-A9D9-E08B6E46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77C7C-1DFF-4540-AAEB-C961577A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4D60-0AD3-46F6-8AAF-2A6A9CD7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085B3-52D4-4C99-92E6-6224A776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1C75D-C352-46F6-A7E8-95CE165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F4A7D-2A6B-43BE-8C21-01444ACB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0E9F6-9A1D-4752-A3ED-8F553B6E6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DBD11-BCAF-4935-A952-A47B4FD1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ADE99-0AD0-4E66-B813-91E995B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0B502-7F8B-439A-B2D9-20024A66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1C79-2B37-410A-8149-70A87EE6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723BC-3D93-4554-9A93-4B0E7D68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58DBD-ED1A-4F58-8012-AFF13E55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C034F-91C0-4D33-AD30-829B78B1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3B664-62BC-464E-BA3A-35453A93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8A231-E55E-4E53-9C72-2B735E96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2296-B8F9-491A-9433-87442635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2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477-7E7A-4E32-93C3-F76796F5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B7A9-489C-4A1E-9541-996E9A3B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923E9-1B1D-46D5-9F90-E230258C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4AB27-125B-4092-84F5-6EBDCB20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5792-BDC8-4E1F-A34E-4D289756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2A97-1D00-46C2-96E7-222F78D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6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8533-6BAF-4364-BB42-69EF99F4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E366F-D4E5-4B8D-B105-CD65556E8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58C63-704D-47D8-895C-861EE08F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87F2-6D00-488A-BAF8-0F624064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DC39-CBD8-453E-9AB6-75423DCA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46D99-68F2-42E0-AD49-73407242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9B3D3-07B2-4A8E-A413-660AE14D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E3C-16CB-45D9-8E7D-BCEA8BE6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03FB-F202-4E1C-98E6-40DE6441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51BE-96B8-4DA8-8C21-0D41901D97D1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6495-A8A3-4CD2-9955-3D8B65A6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8492-A57F-45C7-BC5E-0E5DCB697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4A72-4FBC-45F8-B5C7-0C6893B96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plots">
            <a:extLst>
              <a:ext uri="{FF2B5EF4-FFF2-40B4-BE49-F238E27FC236}">
                <a16:creationId xmlns:a16="http://schemas.microsoft.com/office/drawing/2014/main" id="{281D9CF9-3C3B-4264-8B9A-20B3FF56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799421"/>
            <a:ext cx="3758796" cy="211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eatmaps rplots">
            <a:extLst>
              <a:ext uri="{FF2B5EF4-FFF2-40B4-BE49-F238E27FC236}">
                <a16:creationId xmlns:a16="http://schemas.microsoft.com/office/drawing/2014/main" id="{2388BFF4-321D-42FE-8BC6-EC7224DC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45" y="207509"/>
            <a:ext cx="3221491" cy="32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etty plots in R">
            <a:extLst>
              <a:ext uri="{FF2B5EF4-FFF2-40B4-BE49-F238E27FC236}">
                <a16:creationId xmlns:a16="http://schemas.microsoft.com/office/drawing/2014/main" id="{BEDE13FB-6FB7-43C9-BEB8-192917B0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32" y="4029075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etty plots in R">
            <a:extLst>
              <a:ext uri="{FF2B5EF4-FFF2-40B4-BE49-F238E27FC236}">
                <a16:creationId xmlns:a16="http://schemas.microsoft.com/office/drawing/2014/main" id="{58D9DE1F-68A2-40EB-92ED-D8BD3F02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92" y="25547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etty plots in R">
            <a:extLst>
              <a:ext uri="{FF2B5EF4-FFF2-40B4-BE49-F238E27FC236}">
                <a16:creationId xmlns:a16="http://schemas.microsoft.com/office/drawing/2014/main" id="{DABE74D6-2E23-4706-956D-FD16DAF6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36" y="4593431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etty plots in R">
            <a:extLst>
              <a:ext uri="{FF2B5EF4-FFF2-40B4-BE49-F238E27FC236}">
                <a16:creationId xmlns:a16="http://schemas.microsoft.com/office/drawing/2014/main" id="{41A0B370-D05A-4DDC-8C3D-D9DCB616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58340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retty plots in R">
            <a:extLst>
              <a:ext uri="{FF2B5EF4-FFF2-40B4-BE49-F238E27FC236}">
                <a16:creationId xmlns:a16="http://schemas.microsoft.com/office/drawing/2014/main" id="{FD577181-58B3-468A-9B4A-D1500F44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25" y="2426494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retty plots in R">
            <a:extLst>
              <a:ext uri="{FF2B5EF4-FFF2-40B4-BE49-F238E27FC236}">
                <a16:creationId xmlns:a16="http://schemas.microsoft.com/office/drawing/2014/main" id="{6B28244E-9625-48D9-AEEF-8562F4C1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73" y="4192700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retty plots in R">
            <a:extLst>
              <a:ext uri="{FF2B5EF4-FFF2-40B4-BE49-F238E27FC236}">
                <a16:creationId xmlns:a16="http://schemas.microsoft.com/office/drawing/2014/main" id="{B90BDF2D-0DD7-4F48-ADA4-AD57BBFD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14" y="28563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1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1</cp:revision>
  <dcterms:created xsi:type="dcterms:W3CDTF">2019-06-23T13:24:50Z</dcterms:created>
  <dcterms:modified xsi:type="dcterms:W3CDTF">2019-06-23T13:29:17Z</dcterms:modified>
</cp:coreProperties>
</file>