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ACC8-C30B-455A-AD8B-825740EF87BD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4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ACC8-C30B-455A-AD8B-825740EF87BD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28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ACC8-C30B-455A-AD8B-825740EF87BD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84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ACC8-C30B-455A-AD8B-825740EF87BD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72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ACC8-C30B-455A-AD8B-825740EF87BD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33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ACC8-C30B-455A-AD8B-825740EF87BD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04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ACC8-C30B-455A-AD8B-825740EF87BD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01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ACC8-C30B-455A-AD8B-825740EF87BD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61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ACC8-C30B-455A-AD8B-825740EF87BD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93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ACC8-C30B-455A-AD8B-825740EF87BD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93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ACC8-C30B-455A-AD8B-825740EF87BD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83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DACC8-C30B-455A-AD8B-825740EF87BD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51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3039761"/>
            <a:ext cx="9144000" cy="751575"/>
          </a:xfrm>
        </p:spPr>
        <p:txBody>
          <a:bodyPr>
            <a:noAutofit/>
          </a:bodyPr>
          <a:lstStyle/>
          <a:p>
            <a:r>
              <a:rPr lang="ja-JP" altLang="en-US" sz="4000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第</a:t>
            </a:r>
            <a:r>
              <a:rPr lang="en-US" altLang="ja-JP" sz="4000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</a:t>
            </a:r>
            <a:r>
              <a:rPr lang="ja-JP" altLang="en-US" sz="4000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章 強化</a:t>
            </a:r>
            <a:r>
              <a:rPr lang="ja-JP" altLang="en-US" sz="4000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学習</a:t>
            </a:r>
            <a:r>
              <a:rPr lang="ja-JP" altLang="en-US" sz="4000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の発展的理論</a:t>
            </a:r>
            <a:endParaRPr kumimoji="1" lang="ja-JP" altLang="en-US" sz="4000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65865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Yuma Yamakura</a:t>
            </a:r>
            <a:endParaRPr kumimoji="1" lang="ja-JP" altLang="en-US" sz="3200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2483515" y="1897445"/>
            <a:ext cx="71096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6000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これからの強化学習</a:t>
            </a:r>
            <a:endParaRPr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9811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2.5.6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マルチエージェント学習問題への展開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0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2.5.7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おわりに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 smtClean="0">
                <a:latin typeface="+mn-ea"/>
                <a:ea typeface="+mn-ea"/>
              </a:rPr>
              <a:t>目次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Autofit/>
          </a:bodyPr>
          <a:lstStyle/>
          <a:p>
            <a:r>
              <a:rPr kumimoji="1" lang="en-US" altLang="ja-JP" sz="3200" b="1" dirty="0" smtClean="0"/>
              <a:t>2.1 </a:t>
            </a:r>
            <a:r>
              <a:rPr kumimoji="1" lang="ja-JP" altLang="en-US" sz="3200" b="1" dirty="0" smtClean="0"/>
              <a:t>統計学習の観点から見た</a:t>
            </a:r>
            <a:r>
              <a:rPr kumimoji="1" lang="en-US" altLang="ja-JP" sz="3200" b="1" dirty="0" smtClean="0"/>
              <a:t>TD</a:t>
            </a:r>
            <a:r>
              <a:rPr kumimoji="1" lang="ja-JP" altLang="en-US" sz="3200" b="1" dirty="0" smtClean="0"/>
              <a:t>学習</a:t>
            </a:r>
            <a:endParaRPr kumimoji="1" lang="en-US" altLang="ja-JP" sz="3200" b="1" dirty="0" smtClean="0"/>
          </a:p>
          <a:p>
            <a:r>
              <a:rPr lang="en-US" altLang="ja-JP" sz="3200" b="1" dirty="0" smtClean="0"/>
              <a:t>2.2 </a:t>
            </a:r>
            <a:r>
              <a:rPr lang="ja-JP" altLang="en-US" sz="3200" b="1" dirty="0" smtClean="0"/>
              <a:t>強化学習アルゴリズムの理論性能解析と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en-US" altLang="ja-JP" sz="3200" b="1" dirty="0" smtClean="0"/>
              <a:t>        </a:t>
            </a:r>
            <a:r>
              <a:rPr lang="ja-JP" altLang="en-US" sz="3200" b="1" dirty="0" smtClean="0"/>
              <a:t>ベイズ統計による強化学習のモデル化</a:t>
            </a:r>
            <a:endParaRPr lang="en-US" altLang="ja-JP" sz="3200" b="1" dirty="0" smtClean="0"/>
          </a:p>
          <a:p>
            <a:r>
              <a:rPr kumimoji="1" lang="en-US" altLang="ja-JP" sz="3200" b="1" dirty="0" smtClean="0"/>
              <a:t>2.3 </a:t>
            </a:r>
            <a:r>
              <a:rPr kumimoji="1" lang="ja-JP" altLang="en-US" sz="3200" b="1" dirty="0" smtClean="0"/>
              <a:t>逆強化学習</a:t>
            </a:r>
            <a:r>
              <a:rPr kumimoji="1" lang="en-US" altLang="ja-JP" sz="3200" b="1" dirty="0" smtClean="0"/>
              <a:t>(Inverse </a:t>
            </a:r>
            <a:r>
              <a:rPr kumimoji="1" lang="en-US" altLang="ja-JP" sz="3200" b="1" dirty="0" err="1" smtClean="0"/>
              <a:t>Reinfocement</a:t>
            </a:r>
            <a:r>
              <a:rPr kumimoji="1" lang="en-US" altLang="ja-JP" sz="3200" b="1" dirty="0" smtClean="0"/>
              <a:t> Learning)</a:t>
            </a:r>
          </a:p>
          <a:p>
            <a:r>
              <a:rPr lang="en-US" altLang="ja-JP" sz="3200" b="1" dirty="0" smtClean="0"/>
              <a:t>2.4 </a:t>
            </a:r>
            <a:r>
              <a:rPr lang="ja-JP" altLang="en-US" sz="3200" b="1" dirty="0" smtClean="0"/>
              <a:t>試行錯誤回数の低減を指向した手法 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en-US" altLang="ja-JP" sz="3200" b="1" dirty="0" smtClean="0"/>
              <a:t>        : </a:t>
            </a:r>
            <a:r>
              <a:rPr lang="ja-JP" altLang="en-US" sz="3200" b="1" dirty="0" smtClean="0"/>
              <a:t>経験強化型学習 </a:t>
            </a:r>
            <a:r>
              <a:rPr lang="en-US" altLang="ja-JP" sz="3200" b="1" dirty="0" err="1" smtClean="0"/>
              <a:t>XoL</a:t>
            </a:r>
            <a:endParaRPr lang="en-US" altLang="ja-JP" sz="3200" b="1" dirty="0" smtClean="0"/>
          </a:p>
          <a:p>
            <a:r>
              <a:rPr kumimoji="1" lang="en-US" altLang="ja-JP" sz="3200" b="1" dirty="0" smtClean="0"/>
              <a:t>2.5 </a:t>
            </a:r>
            <a:r>
              <a:rPr kumimoji="1" lang="ja-JP" altLang="en-US" sz="3200" b="1" dirty="0" smtClean="0"/>
              <a:t>群強化学習法</a:t>
            </a:r>
            <a:endParaRPr kumimoji="1" lang="en-US" altLang="ja-JP" sz="3200" b="1" dirty="0" smtClean="0"/>
          </a:p>
          <a:p>
            <a:r>
              <a:rPr lang="en-US" altLang="ja-JP" sz="3200" b="1" dirty="0" smtClean="0"/>
              <a:t>2.6 </a:t>
            </a:r>
            <a:r>
              <a:rPr lang="ja-JP" altLang="en-US" sz="3200" b="1" dirty="0" smtClean="0"/>
              <a:t>リスク考慮型強化学習</a:t>
            </a:r>
            <a:endParaRPr lang="en-US" altLang="ja-JP" sz="3200" b="1" dirty="0" smtClean="0"/>
          </a:p>
          <a:p>
            <a:r>
              <a:rPr kumimoji="1" lang="en-US" altLang="ja-JP" sz="3200" b="1" dirty="0" smtClean="0"/>
              <a:t>2.7 </a:t>
            </a:r>
            <a:r>
              <a:rPr kumimoji="1" lang="ja-JP" altLang="en-US" sz="3200" b="1" dirty="0" smtClean="0"/>
              <a:t>複利型強化学習</a:t>
            </a:r>
            <a:endParaRPr kumimoji="1" lang="en-US" altLang="ja-JP" sz="3200" b="1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5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群強化学習法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2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節概要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3200" b="1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01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2.5.1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基本的な考え方とアルゴリズム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5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2.5.2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各学習世界の学習法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2.5.3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各学習世界の評価法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7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2.5.4</a:t>
            </a:r>
            <a:r>
              <a:rPr lang="ja-JP" altLang="en-US" sz="4000" b="1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学習世界観の情報交換法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1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2.5.5</a:t>
            </a:r>
            <a:r>
              <a:rPr lang="ja-JP" altLang="en-US" sz="4000" b="1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連続状態行動空間学習問題への展開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5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128</Words>
  <Application>Microsoft Office PowerPoint</Application>
  <PresentationFormat>ワイド画面</PresentationFormat>
  <Paragraphs>22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ＭＳ Ｐゴシック</vt:lpstr>
      <vt:lpstr>小塚ゴシック Pro B</vt:lpstr>
      <vt:lpstr>Arial</vt:lpstr>
      <vt:lpstr>Calibri</vt:lpstr>
      <vt:lpstr>Calibri Light</vt:lpstr>
      <vt:lpstr>Office テーマ</vt:lpstr>
      <vt:lpstr>第2章 強化学習の発展的理論</vt:lpstr>
      <vt:lpstr>目次</vt:lpstr>
      <vt:lpstr>2.5 群強化学習法</vt:lpstr>
      <vt:lpstr>2.5節概要</vt:lpstr>
      <vt:lpstr>2.5.1 基本的な考え方とアルゴリズム</vt:lpstr>
      <vt:lpstr>2.5.2 各学習世界の学習法</vt:lpstr>
      <vt:lpstr>2.5.3 各学習世界の評価法</vt:lpstr>
      <vt:lpstr>2.5.4 学習世界観の情報交換法</vt:lpstr>
      <vt:lpstr>2.5.5 連続状態行動空間学習問題への展開</vt:lpstr>
      <vt:lpstr>2.5.6 マルチエージェント学習問題への展開</vt:lpstr>
      <vt:lpstr>2.5.7 おわりに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強化学習の発展的理論</dc:title>
  <dc:creator>山倉佑馬</dc:creator>
  <cp:lastModifiedBy>山倉佑馬</cp:lastModifiedBy>
  <cp:revision>1</cp:revision>
  <dcterms:created xsi:type="dcterms:W3CDTF">2017-05-10T07:05:21Z</dcterms:created>
  <dcterms:modified xsi:type="dcterms:W3CDTF">2017-05-10T07:06:32Z</dcterms:modified>
</cp:coreProperties>
</file>