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1DD8-74DB-43E0-BD42-9E4117CD4BE2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5F4C-126A-4C33-B813-3445165FD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00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1DD8-74DB-43E0-BD42-9E4117CD4BE2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5F4C-126A-4C33-B813-3445165FD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86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1DD8-74DB-43E0-BD42-9E4117CD4BE2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5F4C-126A-4C33-B813-3445165FD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48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1DD8-74DB-43E0-BD42-9E4117CD4BE2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5F4C-126A-4C33-B813-3445165FD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1DD8-74DB-43E0-BD42-9E4117CD4BE2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5F4C-126A-4C33-B813-3445165FD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3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1DD8-74DB-43E0-BD42-9E4117CD4BE2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5F4C-126A-4C33-B813-3445165FD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47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1DD8-74DB-43E0-BD42-9E4117CD4BE2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5F4C-126A-4C33-B813-3445165FD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3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1DD8-74DB-43E0-BD42-9E4117CD4BE2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5F4C-126A-4C33-B813-3445165FD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63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1DD8-74DB-43E0-BD42-9E4117CD4BE2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5F4C-126A-4C33-B813-3445165FD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5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1DD8-74DB-43E0-BD42-9E4117CD4BE2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5F4C-126A-4C33-B813-3445165FD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13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1DD8-74DB-43E0-BD42-9E4117CD4BE2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5F4C-126A-4C33-B813-3445165FD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73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1DD8-74DB-43E0-BD42-9E4117CD4BE2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65F4C-126A-4C33-B813-3445165FD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84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3039761"/>
            <a:ext cx="9144000" cy="751575"/>
          </a:xfrm>
        </p:spPr>
        <p:txBody>
          <a:bodyPr>
            <a:noAutofit/>
          </a:bodyPr>
          <a:lstStyle/>
          <a:p>
            <a:r>
              <a:rPr lang="ja-JP" altLang="en-US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第</a:t>
            </a:r>
            <a:r>
              <a:rPr lang="en-US" altLang="ja-JP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</a:t>
            </a:r>
            <a:r>
              <a:rPr lang="ja-JP" altLang="en-US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章 強化</a:t>
            </a:r>
            <a:r>
              <a:rPr lang="ja-JP" altLang="en-US" sz="4000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学習</a:t>
            </a:r>
            <a:r>
              <a:rPr lang="ja-JP" altLang="en-US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の発展的理論</a:t>
            </a:r>
            <a:endParaRPr kumimoji="1" lang="ja-JP" altLang="en-US" sz="4000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65865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Yuma Yamakura</a:t>
            </a:r>
            <a:endParaRPr kumimoji="1" lang="ja-JP" altLang="en-US" sz="32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2483515" y="1897445"/>
            <a:ext cx="71096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000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これからの強化学習</a:t>
            </a:r>
            <a:endParaRPr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6976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2.7.6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おわりに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+mn-ea"/>
                <a:ea typeface="+mn-ea"/>
              </a:rPr>
              <a:t>目次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Autofit/>
          </a:bodyPr>
          <a:lstStyle/>
          <a:p>
            <a:r>
              <a:rPr kumimoji="1" lang="en-US" altLang="ja-JP" sz="3200" b="1" dirty="0" smtClean="0"/>
              <a:t>2.1 </a:t>
            </a:r>
            <a:r>
              <a:rPr kumimoji="1" lang="ja-JP" altLang="en-US" sz="3200" b="1" dirty="0" smtClean="0"/>
              <a:t>統計学習の観点から見た</a:t>
            </a:r>
            <a:r>
              <a:rPr kumimoji="1" lang="en-US" altLang="ja-JP" sz="3200" b="1" dirty="0" smtClean="0"/>
              <a:t>TD</a:t>
            </a:r>
            <a:r>
              <a:rPr kumimoji="1" lang="ja-JP" altLang="en-US" sz="3200" b="1" dirty="0" smtClean="0"/>
              <a:t>学習</a:t>
            </a:r>
            <a:endParaRPr kumimoji="1" lang="en-US" altLang="ja-JP" sz="3200" b="1" dirty="0" smtClean="0"/>
          </a:p>
          <a:p>
            <a:r>
              <a:rPr lang="en-US" altLang="ja-JP" sz="3200" b="1" dirty="0" smtClean="0"/>
              <a:t>2.2 </a:t>
            </a:r>
            <a:r>
              <a:rPr lang="ja-JP" altLang="en-US" sz="3200" b="1" dirty="0" smtClean="0"/>
              <a:t>強化学習アルゴリズムの理論性能解析と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        </a:t>
            </a:r>
            <a:r>
              <a:rPr lang="ja-JP" altLang="en-US" sz="3200" b="1" dirty="0" smtClean="0"/>
              <a:t>ベイズ統計による強化学習のモデル化</a:t>
            </a:r>
            <a:endParaRPr lang="en-US" altLang="ja-JP" sz="3200" b="1" dirty="0" smtClean="0"/>
          </a:p>
          <a:p>
            <a:r>
              <a:rPr kumimoji="1" lang="en-US" altLang="ja-JP" sz="3200" b="1" dirty="0" smtClean="0"/>
              <a:t>2.3 </a:t>
            </a:r>
            <a:r>
              <a:rPr kumimoji="1" lang="ja-JP" altLang="en-US" sz="3200" b="1" dirty="0" smtClean="0"/>
              <a:t>逆強化学習</a:t>
            </a:r>
            <a:r>
              <a:rPr kumimoji="1" lang="en-US" altLang="ja-JP" sz="3200" b="1" dirty="0" smtClean="0"/>
              <a:t>(Inverse </a:t>
            </a:r>
            <a:r>
              <a:rPr kumimoji="1" lang="en-US" altLang="ja-JP" sz="3200" b="1" dirty="0" err="1" smtClean="0"/>
              <a:t>Reinfocement</a:t>
            </a:r>
            <a:r>
              <a:rPr kumimoji="1" lang="en-US" altLang="ja-JP" sz="3200" b="1" dirty="0" smtClean="0"/>
              <a:t> Learning)</a:t>
            </a:r>
          </a:p>
          <a:p>
            <a:r>
              <a:rPr lang="en-US" altLang="ja-JP" sz="3200" b="1" dirty="0" smtClean="0"/>
              <a:t>2.4 </a:t>
            </a:r>
            <a:r>
              <a:rPr lang="ja-JP" altLang="en-US" sz="3200" b="1" dirty="0" smtClean="0"/>
              <a:t>試行錯誤回数の低減を指向した手法 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        : </a:t>
            </a:r>
            <a:r>
              <a:rPr lang="ja-JP" altLang="en-US" sz="3200" b="1" dirty="0" smtClean="0"/>
              <a:t>経験強化型学習 </a:t>
            </a:r>
            <a:r>
              <a:rPr lang="en-US" altLang="ja-JP" sz="3200" b="1" dirty="0" err="1" smtClean="0"/>
              <a:t>XoL</a:t>
            </a:r>
            <a:endParaRPr lang="en-US" altLang="ja-JP" sz="3200" b="1" dirty="0" smtClean="0"/>
          </a:p>
          <a:p>
            <a:r>
              <a:rPr kumimoji="1" lang="en-US" altLang="ja-JP" sz="3200" b="1" dirty="0" smtClean="0"/>
              <a:t>2.5 </a:t>
            </a:r>
            <a:r>
              <a:rPr kumimoji="1" lang="ja-JP" altLang="en-US" sz="3200" b="1" dirty="0" smtClean="0"/>
              <a:t>群強化学習法</a:t>
            </a:r>
            <a:endParaRPr kumimoji="1" lang="en-US" altLang="ja-JP" sz="3200" b="1" dirty="0" smtClean="0"/>
          </a:p>
          <a:p>
            <a:r>
              <a:rPr lang="en-US" altLang="ja-JP" sz="3200" b="1" dirty="0" smtClean="0"/>
              <a:t>2.6 </a:t>
            </a:r>
            <a:r>
              <a:rPr lang="ja-JP" altLang="en-US" sz="3200" b="1" dirty="0" smtClean="0"/>
              <a:t>リスク考慮型強化学習</a:t>
            </a:r>
            <a:endParaRPr lang="en-US" altLang="ja-JP" sz="3200" b="1" dirty="0" smtClean="0"/>
          </a:p>
          <a:p>
            <a:r>
              <a:rPr kumimoji="1" lang="en-US" altLang="ja-JP" sz="3200" b="1" dirty="0" smtClean="0"/>
              <a:t>2.7 </a:t>
            </a:r>
            <a:r>
              <a:rPr kumimoji="1" lang="ja-JP" altLang="en-US" sz="3200" b="1" dirty="0" smtClean="0"/>
              <a:t>複利型強化学習</a:t>
            </a:r>
            <a:endParaRPr kumimoji="1"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2.7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複利型強化学習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0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2.7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節概要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08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2.7.1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利益率の複利効果と投資比率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2.7.2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複利型強化学習の枠組み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2.7.3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複利型強化学習アルゴリズム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2.7.4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投資比率の最適化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2.7.5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ファイナンスへの応用例 </a:t>
            </a:r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: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国債銘柄選択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</Words>
  <Application>Microsoft Office PowerPoint</Application>
  <PresentationFormat>ワイド画面</PresentationFormat>
  <Paragraphs>21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小塚ゴシック Pro B</vt:lpstr>
      <vt:lpstr>Arial</vt:lpstr>
      <vt:lpstr>Calibri</vt:lpstr>
      <vt:lpstr>Calibri Light</vt:lpstr>
      <vt:lpstr>Office テーマ</vt:lpstr>
      <vt:lpstr>第2章 強化学習の発展的理論</vt:lpstr>
      <vt:lpstr>目次</vt:lpstr>
      <vt:lpstr>2.7 複利型強化学習</vt:lpstr>
      <vt:lpstr>2.7節概要</vt:lpstr>
      <vt:lpstr>2.7.1 利益率の複利効果と投資比率</vt:lpstr>
      <vt:lpstr>2.7.2 複利型強化学習の枠組み</vt:lpstr>
      <vt:lpstr>2.7.3 複利型強化学習アルゴリズム</vt:lpstr>
      <vt:lpstr>2.7.4 投資比率の最適化</vt:lpstr>
      <vt:lpstr>2.7.5 ファイナンスへの応用例 : 国債銘柄選択</vt:lpstr>
      <vt:lpstr>2.7.6 おわりに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強化学習の発展的理論</dc:title>
  <dc:creator>山倉佑馬</dc:creator>
  <cp:lastModifiedBy>山倉佑馬</cp:lastModifiedBy>
  <cp:revision>1</cp:revision>
  <dcterms:created xsi:type="dcterms:W3CDTF">2017-05-10T07:05:21Z</dcterms:created>
  <dcterms:modified xsi:type="dcterms:W3CDTF">2017-05-10T07:06:34Z</dcterms:modified>
</cp:coreProperties>
</file>