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9" r:id="rId4"/>
    <p:sldId id="270" r:id="rId5"/>
    <p:sldId id="258" r:id="rId6"/>
    <p:sldId id="271" r:id="rId7"/>
    <p:sldId id="259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D50E6-05B6-4ADF-AC70-382F5C283C0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028D67-7699-433F-99FB-9D5B220C54C2}">
      <dgm:prSet/>
      <dgm:spPr/>
      <dgm:t>
        <a:bodyPr/>
        <a:lstStyle/>
        <a:p>
          <a:r>
            <a:rPr lang="it-IT" dirty="0">
              <a:latin typeface="American Typewriter" panose="02090604020004020304" pitchFamily="18" charset="77"/>
            </a:rPr>
            <a:t>Partendo da un Dataset di Nazioni, sviluppare un sistema che sia in grado di effettuare clustering tra gli elementi del dataset.</a:t>
          </a:r>
          <a:endParaRPr lang="en-US" dirty="0">
            <a:latin typeface="American Typewriter" panose="02090604020004020304" pitchFamily="18" charset="77"/>
          </a:endParaRPr>
        </a:p>
      </dgm:t>
    </dgm:pt>
    <dgm:pt modelId="{B69E22FC-218F-402C-B5A6-F40681638A1D}" type="parTrans" cxnId="{C33FD4E8-916D-48EE-A032-DC3CE066B21E}">
      <dgm:prSet/>
      <dgm:spPr/>
      <dgm:t>
        <a:bodyPr/>
        <a:lstStyle/>
        <a:p>
          <a:endParaRPr lang="en-US" sz="1600"/>
        </a:p>
      </dgm:t>
    </dgm:pt>
    <dgm:pt modelId="{FF933EBB-F15C-4A38-8299-2FBC3984802A}" type="sibTrans" cxnId="{C33FD4E8-916D-48EE-A032-DC3CE066B21E}">
      <dgm:prSet/>
      <dgm:spPr/>
      <dgm:t>
        <a:bodyPr/>
        <a:lstStyle/>
        <a:p>
          <a:endParaRPr lang="en-US"/>
        </a:p>
      </dgm:t>
    </dgm:pt>
    <dgm:pt modelId="{11CD7C2E-81F8-4D21-AD62-F1D3CD442014}">
      <dgm:prSet/>
      <dgm:spPr/>
      <dgm:t>
        <a:bodyPr/>
        <a:lstStyle/>
        <a:p>
          <a:r>
            <a:rPr lang="it-IT" dirty="0">
              <a:latin typeface="American Typewriter" panose="02090604020004020304" pitchFamily="18" charset="77"/>
            </a:rPr>
            <a:t>Inserire un nuovo record nel Dataset.</a:t>
          </a:r>
          <a:endParaRPr lang="en-US" dirty="0">
            <a:latin typeface="American Typewriter" panose="02090604020004020304" pitchFamily="18" charset="77"/>
          </a:endParaRPr>
        </a:p>
      </dgm:t>
    </dgm:pt>
    <dgm:pt modelId="{EDE2314D-E512-4D89-A3FD-731DF3679836}" type="parTrans" cxnId="{13660420-9446-4644-AF42-B79D9AA870E8}">
      <dgm:prSet/>
      <dgm:spPr/>
      <dgm:t>
        <a:bodyPr/>
        <a:lstStyle/>
        <a:p>
          <a:endParaRPr lang="en-US" sz="1600"/>
        </a:p>
      </dgm:t>
    </dgm:pt>
    <dgm:pt modelId="{7269F188-061F-4733-8FA1-ECA21F540946}" type="sibTrans" cxnId="{13660420-9446-4644-AF42-B79D9AA870E8}">
      <dgm:prSet/>
      <dgm:spPr/>
      <dgm:t>
        <a:bodyPr/>
        <a:lstStyle/>
        <a:p>
          <a:endParaRPr lang="en-US"/>
        </a:p>
      </dgm:t>
    </dgm:pt>
    <dgm:pt modelId="{637EA37A-DB2C-473A-8AD1-C32688093B5D}">
      <dgm:prSet/>
      <dgm:spPr/>
      <dgm:t>
        <a:bodyPr/>
        <a:lstStyle/>
        <a:p>
          <a:r>
            <a:rPr lang="it-IT" dirty="0">
              <a:latin typeface="American Typewriter" panose="02090604020004020304" pitchFamily="18" charset="77"/>
            </a:rPr>
            <a:t>Visualizzare il risultato e stampare tutte le nazioni che fanno parte di quel cluster.</a:t>
          </a:r>
          <a:endParaRPr lang="en-US" dirty="0">
            <a:latin typeface="American Typewriter" panose="02090604020004020304" pitchFamily="18" charset="77"/>
          </a:endParaRPr>
        </a:p>
      </dgm:t>
    </dgm:pt>
    <dgm:pt modelId="{38068885-35C9-4B25-A8F8-A76463A8C27E}" type="parTrans" cxnId="{FF640442-898D-4BE3-9DF7-219F79B270BA}">
      <dgm:prSet/>
      <dgm:spPr/>
      <dgm:t>
        <a:bodyPr/>
        <a:lstStyle/>
        <a:p>
          <a:endParaRPr lang="en-US" sz="1600"/>
        </a:p>
      </dgm:t>
    </dgm:pt>
    <dgm:pt modelId="{8B53B893-9FB5-49DB-9714-A91AC8CFC64C}" type="sibTrans" cxnId="{FF640442-898D-4BE3-9DF7-219F79B270BA}">
      <dgm:prSet/>
      <dgm:spPr/>
      <dgm:t>
        <a:bodyPr/>
        <a:lstStyle/>
        <a:p>
          <a:endParaRPr lang="en-US"/>
        </a:p>
      </dgm:t>
    </dgm:pt>
    <dgm:pt modelId="{90D4C164-8D28-854D-BE39-A948DAA4FD4B}" type="pres">
      <dgm:prSet presAssocID="{C26D50E6-05B6-4ADF-AC70-382F5C283C02}" presName="outerComposite" presStyleCnt="0">
        <dgm:presLayoutVars>
          <dgm:chMax val="5"/>
          <dgm:dir/>
          <dgm:resizeHandles val="exact"/>
        </dgm:presLayoutVars>
      </dgm:prSet>
      <dgm:spPr/>
    </dgm:pt>
    <dgm:pt modelId="{BB8F8539-C258-A147-9BD0-717D56778729}" type="pres">
      <dgm:prSet presAssocID="{C26D50E6-05B6-4ADF-AC70-382F5C283C02}" presName="dummyMaxCanvas" presStyleCnt="0">
        <dgm:presLayoutVars/>
      </dgm:prSet>
      <dgm:spPr/>
    </dgm:pt>
    <dgm:pt modelId="{C034C79E-D518-4343-9ABE-C7436A408D8F}" type="pres">
      <dgm:prSet presAssocID="{C26D50E6-05B6-4ADF-AC70-382F5C283C02}" presName="ThreeNodes_1" presStyleLbl="node1" presStyleIdx="0" presStyleCnt="3">
        <dgm:presLayoutVars>
          <dgm:bulletEnabled val="1"/>
        </dgm:presLayoutVars>
      </dgm:prSet>
      <dgm:spPr/>
    </dgm:pt>
    <dgm:pt modelId="{F4B1EFB2-0B50-9142-BDC4-D9FE6D60F753}" type="pres">
      <dgm:prSet presAssocID="{C26D50E6-05B6-4ADF-AC70-382F5C283C02}" presName="ThreeNodes_2" presStyleLbl="node1" presStyleIdx="1" presStyleCnt="3">
        <dgm:presLayoutVars>
          <dgm:bulletEnabled val="1"/>
        </dgm:presLayoutVars>
      </dgm:prSet>
      <dgm:spPr/>
    </dgm:pt>
    <dgm:pt modelId="{7413EF93-5645-FE41-8087-3F99834086BE}" type="pres">
      <dgm:prSet presAssocID="{C26D50E6-05B6-4ADF-AC70-382F5C283C02}" presName="ThreeNodes_3" presStyleLbl="node1" presStyleIdx="2" presStyleCnt="3">
        <dgm:presLayoutVars>
          <dgm:bulletEnabled val="1"/>
        </dgm:presLayoutVars>
      </dgm:prSet>
      <dgm:spPr/>
    </dgm:pt>
    <dgm:pt modelId="{396E5E60-80FA-5642-8A24-964E232CF40A}" type="pres">
      <dgm:prSet presAssocID="{C26D50E6-05B6-4ADF-AC70-382F5C283C02}" presName="ThreeConn_1-2" presStyleLbl="fgAccFollowNode1" presStyleIdx="0" presStyleCnt="2">
        <dgm:presLayoutVars>
          <dgm:bulletEnabled val="1"/>
        </dgm:presLayoutVars>
      </dgm:prSet>
      <dgm:spPr/>
    </dgm:pt>
    <dgm:pt modelId="{B845B49C-5717-1D46-8528-B79616EAFF45}" type="pres">
      <dgm:prSet presAssocID="{C26D50E6-05B6-4ADF-AC70-382F5C283C02}" presName="ThreeConn_2-3" presStyleLbl="fgAccFollowNode1" presStyleIdx="1" presStyleCnt="2">
        <dgm:presLayoutVars>
          <dgm:bulletEnabled val="1"/>
        </dgm:presLayoutVars>
      </dgm:prSet>
      <dgm:spPr/>
    </dgm:pt>
    <dgm:pt modelId="{298AF97D-7050-FF47-B4FD-2C122EA1E229}" type="pres">
      <dgm:prSet presAssocID="{C26D50E6-05B6-4ADF-AC70-382F5C283C02}" presName="ThreeNodes_1_text" presStyleLbl="node1" presStyleIdx="2" presStyleCnt="3">
        <dgm:presLayoutVars>
          <dgm:bulletEnabled val="1"/>
        </dgm:presLayoutVars>
      </dgm:prSet>
      <dgm:spPr/>
    </dgm:pt>
    <dgm:pt modelId="{0939839F-43BA-5248-9487-48CC37839BD9}" type="pres">
      <dgm:prSet presAssocID="{C26D50E6-05B6-4ADF-AC70-382F5C283C02}" presName="ThreeNodes_2_text" presStyleLbl="node1" presStyleIdx="2" presStyleCnt="3">
        <dgm:presLayoutVars>
          <dgm:bulletEnabled val="1"/>
        </dgm:presLayoutVars>
      </dgm:prSet>
      <dgm:spPr/>
    </dgm:pt>
    <dgm:pt modelId="{8AD2E235-0A50-FE4F-A5A9-8F30F561D459}" type="pres">
      <dgm:prSet presAssocID="{C26D50E6-05B6-4ADF-AC70-382F5C283C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3660420-9446-4644-AF42-B79D9AA870E8}" srcId="{C26D50E6-05B6-4ADF-AC70-382F5C283C02}" destId="{11CD7C2E-81F8-4D21-AD62-F1D3CD442014}" srcOrd="1" destOrd="0" parTransId="{EDE2314D-E512-4D89-A3FD-731DF3679836}" sibTransId="{7269F188-061F-4733-8FA1-ECA21F540946}"/>
    <dgm:cxn modelId="{930A8320-48D4-014E-BBE6-3D73AEC76DE9}" type="presOf" srcId="{637EA37A-DB2C-473A-8AD1-C32688093B5D}" destId="{8AD2E235-0A50-FE4F-A5A9-8F30F561D459}" srcOrd="1" destOrd="0" presId="urn:microsoft.com/office/officeart/2005/8/layout/vProcess5"/>
    <dgm:cxn modelId="{F1D8132A-0FC5-EA43-8371-FCB361A45688}" type="presOf" srcId="{11CD7C2E-81F8-4D21-AD62-F1D3CD442014}" destId="{0939839F-43BA-5248-9487-48CC37839BD9}" srcOrd="1" destOrd="0" presId="urn:microsoft.com/office/officeart/2005/8/layout/vProcess5"/>
    <dgm:cxn modelId="{FF640442-898D-4BE3-9DF7-219F79B270BA}" srcId="{C26D50E6-05B6-4ADF-AC70-382F5C283C02}" destId="{637EA37A-DB2C-473A-8AD1-C32688093B5D}" srcOrd="2" destOrd="0" parTransId="{38068885-35C9-4B25-A8F8-A76463A8C27E}" sibTransId="{8B53B893-9FB5-49DB-9714-A91AC8CFC64C}"/>
    <dgm:cxn modelId="{6238AF54-B2FE-6044-A7DB-31122468268C}" type="presOf" srcId="{7269F188-061F-4733-8FA1-ECA21F540946}" destId="{B845B49C-5717-1D46-8528-B79616EAFF45}" srcOrd="0" destOrd="0" presId="urn:microsoft.com/office/officeart/2005/8/layout/vProcess5"/>
    <dgm:cxn modelId="{754D4C63-8A89-F747-A8E1-80D3F24C5D51}" type="presOf" srcId="{637EA37A-DB2C-473A-8AD1-C32688093B5D}" destId="{7413EF93-5645-FE41-8087-3F99834086BE}" srcOrd="0" destOrd="0" presId="urn:microsoft.com/office/officeart/2005/8/layout/vProcess5"/>
    <dgm:cxn modelId="{DD8A7490-A0E2-F04E-9235-EA8D1D192685}" type="presOf" srcId="{11CD7C2E-81F8-4D21-AD62-F1D3CD442014}" destId="{F4B1EFB2-0B50-9142-BDC4-D9FE6D60F753}" srcOrd="0" destOrd="0" presId="urn:microsoft.com/office/officeart/2005/8/layout/vProcess5"/>
    <dgm:cxn modelId="{8A541DC7-9CDA-024B-AE11-765F218E2EDC}" type="presOf" srcId="{C26D50E6-05B6-4ADF-AC70-382F5C283C02}" destId="{90D4C164-8D28-854D-BE39-A948DAA4FD4B}" srcOrd="0" destOrd="0" presId="urn:microsoft.com/office/officeart/2005/8/layout/vProcess5"/>
    <dgm:cxn modelId="{2BD2D6E3-21E2-A942-8EC2-AA5F628087D7}" type="presOf" srcId="{FF933EBB-F15C-4A38-8299-2FBC3984802A}" destId="{396E5E60-80FA-5642-8A24-964E232CF40A}" srcOrd="0" destOrd="0" presId="urn:microsoft.com/office/officeart/2005/8/layout/vProcess5"/>
    <dgm:cxn modelId="{56CFD5E5-D3CE-E849-ABDE-72F690D6863E}" type="presOf" srcId="{A3028D67-7699-433F-99FB-9D5B220C54C2}" destId="{298AF97D-7050-FF47-B4FD-2C122EA1E229}" srcOrd="1" destOrd="0" presId="urn:microsoft.com/office/officeart/2005/8/layout/vProcess5"/>
    <dgm:cxn modelId="{C33FD4E8-916D-48EE-A032-DC3CE066B21E}" srcId="{C26D50E6-05B6-4ADF-AC70-382F5C283C02}" destId="{A3028D67-7699-433F-99FB-9D5B220C54C2}" srcOrd="0" destOrd="0" parTransId="{B69E22FC-218F-402C-B5A6-F40681638A1D}" sibTransId="{FF933EBB-F15C-4A38-8299-2FBC3984802A}"/>
    <dgm:cxn modelId="{3E6E5BF2-2F0B-B148-82EA-06BD3752FE1E}" type="presOf" srcId="{A3028D67-7699-433F-99FB-9D5B220C54C2}" destId="{C034C79E-D518-4343-9ABE-C7436A408D8F}" srcOrd="0" destOrd="0" presId="urn:microsoft.com/office/officeart/2005/8/layout/vProcess5"/>
    <dgm:cxn modelId="{55A59767-52C4-AA4C-847A-4CAABDD381AE}" type="presParOf" srcId="{90D4C164-8D28-854D-BE39-A948DAA4FD4B}" destId="{BB8F8539-C258-A147-9BD0-717D56778729}" srcOrd="0" destOrd="0" presId="urn:microsoft.com/office/officeart/2005/8/layout/vProcess5"/>
    <dgm:cxn modelId="{C65141F9-E9C3-AF45-AE47-7AAEF92A3AFE}" type="presParOf" srcId="{90D4C164-8D28-854D-BE39-A948DAA4FD4B}" destId="{C034C79E-D518-4343-9ABE-C7436A408D8F}" srcOrd="1" destOrd="0" presId="urn:microsoft.com/office/officeart/2005/8/layout/vProcess5"/>
    <dgm:cxn modelId="{4F388D56-9B47-A247-AC83-34924E5E850A}" type="presParOf" srcId="{90D4C164-8D28-854D-BE39-A948DAA4FD4B}" destId="{F4B1EFB2-0B50-9142-BDC4-D9FE6D60F753}" srcOrd="2" destOrd="0" presId="urn:microsoft.com/office/officeart/2005/8/layout/vProcess5"/>
    <dgm:cxn modelId="{35B9113A-BCF6-CF46-B166-E3D7A88C0B47}" type="presParOf" srcId="{90D4C164-8D28-854D-BE39-A948DAA4FD4B}" destId="{7413EF93-5645-FE41-8087-3F99834086BE}" srcOrd="3" destOrd="0" presId="urn:microsoft.com/office/officeart/2005/8/layout/vProcess5"/>
    <dgm:cxn modelId="{93FE3244-7BCF-7747-BEF1-12A4488F1089}" type="presParOf" srcId="{90D4C164-8D28-854D-BE39-A948DAA4FD4B}" destId="{396E5E60-80FA-5642-8A24-964E232CF40A}" srcOrd="4" destOrd="0" presId="urn:microsoft.com/office/officeart/2005/8/layout/vProcess5"/>
    <dgm:cxn modelId="{F0A00B9C-38E7-D940-98E4-1F9A1945824C}" type="presParOf" srcId="{90D4C164-8D28-854D-BE39-A948DAA4FD4B}" destId="{B845B49C-5717-1D46-8528-B79616EAFF45}" srcOrd="5" destOrd="0" presId="urn:microsoft.com/office/officeart/2005/8/layout/vProcess5"/>
    <dgm:cxn modelId="{462AA3B8-0CD6-BB47-A28D-4331E87736FC}" type="presParOf" srcId="{90D4C164-8D28-854D-BE39-A948DAA4FD4B}" destId="{298AF97D-7050-FF47-B4FD-2C122EA1E229}" srcOrd="6" destOrd="0" presId="urn:microsoft.com/office/officeart/2005/8/layout/vProcess5"/>
    <dgm:cxn modelId="{3CC413D3-DC85-4340-ACA3-C350D421E4B9}" type="presParOf" srcId="{90D4C164-8D28-854D-BE39-A948DAA4FD4B}" destId="{0939839F-43BA-5248-9487-48CC37839BD9}" srcOrd="7" destOrd="0" presId="urn:microsoft.com/office/officeart/2005/8/layout/vProcess5"/>
    <dgm:cxn modelId="{7FFD5FFC-9294-C84C-9AC9-35FC1C2D63F3}" type="presParOf" srcId="{90D4C164-8D28-854D-BE39-A948DAA4FD4B}" destId="{8AD2E235-0A50-FE4F-A5A9-8F30F561D45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F7A02-AB00-49F7-BADE-402815B0C07C}" type="doc">
      <dgm:prSet loTypeId="urn:microsoft.com/office/officeart/2005/8/layout/gear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5E3B1-C565-4779-927C-A39BA0F894A0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Utilizzo dell’analisi delle componenti principali (PCA)</a:t>
          </a:r>
          <a:endParaRPr lang="en-US" sz="1600" dirty="0">
            <a:solidFill>
              <a:schemeClr val="tx1"/>
            </a:solidFill>
          </a:endParaRPr>
        </a:p>
      </dgm:t>
    </dgm:pt>
    <dgm:pt modelId="{9C528B70-9AE8-4C3B-8D2D-154B95F9A8D0}" type="parTrans" cxnId="{6B7E4CA4-8408-4153-9500-5D151762737D}">
      <dgm:prSet/>
      <dgm:spPr/>
      <dgm:t>
        <a:bodyPr/>
        <a:lstStyle/>
        <a:p>
          <a:endParaRPr lang="en-US"/>
        </a:p>
      </dgm:t>
    </dgm:pt>
    <dgm:pt modelId="{CE499FD9-54E3-4239-8D53-8893B67EA5AB}" type="sibTrans" cxnId="{6B7E4CA4-8408-4153-9500-5D151762737D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383FB439-AD05-494D-BC13-AC65353108F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Pulizia del dataset da possibili valori (</a:t>
          </a:r>
          <a:r>
            <a:rPr lang="it-IT" sz="1600" dirty="0" err="1">
              <a:solidFill>
                <a:schemeClr val="tx1"/>
              </a:solidFill>
            </a:rPr>
            <a:t>NaN</a:t>
          </a:r>
          <a:r>
            <a:rPr lang="it-IT" sz="1600" dirty="0">
              <a:solidFill>
                <a:schemeClr val="tx1"/>
              </a:solidFill>
            </a:rPr>
            <a:t>)</a:t>
          </a:r>
          <a:endParaRPr lang="en-US" sz="1600" dirty="0">
            <a:solidFill>
              <a:schemeClr val="tx1"/>
            </a:solidFill>
          </a:endParaRPr>
        </a:p>
      </dgm:t>
    </dgm:pt>
    <dgm:pt modelId="{6C772068-648E-B149-9096-7F71FB39B700}" type="parTrans" cxnId="{5537A90B-C2DC-2E48-82A8-BDB18E760664}">
      <dgm:prSet/>
      <dgm:spPr/>
      <dgm:t>
        <a:bodyPr/>
        <a:lstStyle/>
        <a:p>
          <a:endParaRPr lang="it-IT"/>
        </a:p>
      </dgm:t>
    </dgm:pt>
    <dgm:pt modelId="{78FFF3D5-B45D-BD47-8806-0100C8BB518F}" type="sibTrans" cxnId="{5537A90B-C2DC-2E48-82A8-BDB18E760664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it-IT"/>
        </a:p>
      </dgm:t>
    </dgm:pt>
    <dgm:pt modelId="{A039C0D0-7A3F-5549-AC02-BF68EFD5D6A2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Eliminare le colonne testuali</a:t>
          </a:r>
          <a:endParaRPr lang="en-US" dirty="0">
            <a:solidFill>
              <a:schemeClr val="tx1"/>
            </a:solidFill>
          </a:endParaRPr>
        </a:p>
      </dgm:t>
    </dgm:pt>
    <dgm:pt modelId="{25F6A458-8729-5940-9E47-A0650360F095}" type="parTrans" cxnId="{182BDDA1-BF36-BE46-9A46-A6B537342C82}">
      <dgm:prSet/>
      <dgm:spPr/>
      <dgm:t>
        <a:bodyPr/>
        <a:lstStyle/>
        <a:p>
          <a:endParaRPr lang="it-IT"/>
        </a:p>
      </dgm:t>
    </dgm:pt>
    <dgm:pt modelId="{D899BC17-6C3E-684B-B858-6F260CB8AB03}" type="sibTrans" cxnId="{182BDDA1-BF36-BE46-9A46-A6B537342C82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lang="it-IT"/>
        </a:p>
      </dgm:t>
    </dgm:pt>
    <dgm:pt modelId="{39704F02-2F5B-104B-8E89-E51D7E858273}" type="pres">
      <dgm:prSet presAssocID="{106F7A02-AB00-49F7-BADE-402815B0C07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44CD891-E624-E04E-B806-4FFCC0A61111}" type="pres">
      <dgm:prSet presAssocID="{0975E3B1-C565-4779-927C-A39BA0F894A0}" presName="gear1" presStyleLbl="node1" presStyleIdx="0" presStyleCnt="3">
        <dgm:presLayoutVars>
          <dgm:chMax val="1"/>
          <dgm:bulletEnabled val="1"/>
        </dgm:presLayoutVars>
      </dgm:prSet>
      <dgm:spPr/>
    </dgm:pt>
    <dgm:pt modelId="{0323CA9F-5A0B-B145-9D96-50D4F46E49E3}" type="pres">
      <dgm:prSet presAssocID="{0975E3B1-C565-4779-927C-A39BA0F894A0}" presName="gear1srcNode" presStyleLbl="node1" presStyleIdx="0" presStyleCnt="3"/>
      <dgm:spPr/>
    </dgm:pt>
    <dgm:pt modelId="{83C26184-1E45-E543-B7FC-A7EFBE54033D}" type="pres">
      <dgm:prSet presAssocID="{0975E3B1-C565-4779-927C-A39BA0F894A0}" presName="gear1dstNode" presStyleLbl="node1" presStyleIdx="0" presStyleCnt="3"/>
      <dgm:spPr/>
    </dgm:pt>
    <dgm:pt modelId="{92377F13-0B3E-D946-A38D-094D843923F6}" type="pres">
      <dgm:prSet presAssocID="{A039C0D0-7A3F-5549-AC02-BF68EFD5D6A2}" presName="gear2" presStyleLbl="node1" presStyleIdx="1" presStyleCnt="3">
        <dgm:presLayoutVars>
          <dgm:chMax val="1"/>
          <dgm:bulletEnabled val="1"/>
        </dgm:presLayoutVars>
      </dgm:prSet>
      <dgm:spPr/>
    </dgm:pt>
    <dgm:pt modelId="{7D671EAE-6CEB-1342-979A-BBCFD4E4E6A5}" type="pres">
      <dgm:prSet presAssocID="{A039C0D0-7A3F-5549-AC02-BF68EFD5D6A2}" presName="gear2srcNode" presStyleLbl="node1" presStyleIdx="1" presStyleCnt="3"/>
      <dgm:spPr/>
    </dgm:pt>
    <dgm:pt modelId="{10D524D1-1B8F-7849-8258-970906C1BA08}" type="pres">
      <dgm:prSet presAssocID="{A039C0D0-7A3F-5549-AC02-BF68EFD5D6A2}" presName="gear2dstNode" presStyleLbl="node1" presStyleIdx="1" presStyleCnt="3"/>
      <dgm:spPr/>
    </dgm:pt>
    <dgm:pt modelId="{0455DA3F-F052-2F45-B85F-221D50CF06D5}" type="pres">
      <dgm:prSet presAssocID="{383FB439-AD05-494D-BC13-AC65353108F6}" presName="gear3" presStyleLbl="node1" presStyleIdx="2" presStyleCnt="3"/>
      <dgm:spPr/>
    </dgm:pt>
    <dgm:pt modelId="{7B51C3AB-D7DD-A54A-BA67-DBEE18D2E808}" type="pres">
      <dgm:prSet presAssocID="{383FB439-AD05-494D-BC13-AC65353108F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4F9B985-1942-BC47-9829-99659B8F07AA}" type="pres">
      <dgm:prSet presAssocID="{383FB439-AD05-494D-BC13-AC65353108F6}" presName="gear3srcNode" presStyleLbl="node1" presStyleIdx="2" presStyleCnt="3"/>
      <dgm:spPr/>
    </dgm:pt>
    <dgm:pt modelId="{3604E550-ADF4-F64D-96B2-215FDA7CCA6E}" type="pres">
      <dgm:prSet presAssocID="{383FB439-AD05-494D-BC13-AC65353108F6}" presName="gear3dstNode" presStyleLbl="node1" presStyleIdx="2" presStyleCnt="3"/>
      <dgm:spPr/>
    </dgm:pt>
    <dgm:pt modelId="{F123F1B9-29BF-6E41-BEC5-24D2B516AA58}" type="pres">
      <dgm:prSet presAssocID="{CE499FD9-54E3-4239-8D53-8893B67EA5AB}" presName="connector1" presStyleLbl="sibTrans2D1" presStyleIdx="0" presStyleCnt="3"/>
      <dgm:spPr/>
    </dgm:pt>
    <dgm:pt modelId="{3261A614-B241-B942-A1A4-976A4D2BF4A9}" type="pres">
      <dgm:prSet presAssocID="{D899BC17-6C3E-684B-B858-6F260CB8AB03}" presName="connector2" presStyleLbl="sibTrans2D1" presStyleIdx="1" presStyleCnt="3"/>
      <dgm:spPr/>
    </dgm:pt>
    <dgm:pt modelId="{AC4A0897-8E7E-174F-A5CF-3A37B6ABC46A}" type="pres">
      <dgm:prSet presAssocID="{78FFF3D5-B45D-BD47-8806-0100C8BB518F}" presName="connector3" presStyleLbl="sibTrans2D1" presStyleIdx="2" presStyleCnt="3"/>
      <dgm:spPr/>
    </dgm:pt>
  </dgm:ptLst>
  <dgm:cxnLst>
    <dgm:cxn modelId="{5537A90B-C2DC-2E48-82A8-BDB18E760664}" srcId="{106F7A02-AB00-49F7-BADE-402815B0C07C}" destId="{383FB439-AD05-494D-BC13-AC65353108F6}" srcOrd="2" destOrd="0" parTransId="{6C772068-648E-B149-9096-7F71FB39B700}" sibTransId="{78FFF3D5-B45D-BD47-8806-0100C8BB518F}"/>
    <dgm:cxn modelId="{E5CA0F14-8392-9849-BCDE-BDDFC5C25826}" type="presOf" srcId="{A039C0D0-7A3F-5549-AC02-BF68EFD5D6A2}" destId="{10D524D1-1B8F-7849-8258-970906C1BA08}" srcOrd="2" destOrd="0" presId="urn:microsoft.com/office/officeart/2005/8/layout/gear1"/>
    <dgm:cxn modelId="{6D80C428-EA81-3449-AC59-27D0D787809D}" type="presOf" srcId="{D899BC17-6C3E-684B-B858-6F260CB8AB03}" destId="{3261A614-B241-B942-A1A4-976A4D2BF4A9}" srcOrd="0" destOrd="0" presId="urn:microsoft.com/office/officeart/2005/8/layout/gear1"/>
    <dgm:cxn modelId="{EE87092A-048D-1044-8C1F-EC999717F063}" type="presOf" srcId="{A039C0D0-7A3F-5549-AC02-BF68EFD5D6A2}" destId="{7D671EAE-6CEB-1342-979A-BBCFD4E4E6A5}" srcOrd="1" destOrd="0" presId="urn:microsoft.com/office/officeart/2005/8/layout/gear1"/>
    <dgm:cxn modelId="{230B3D43-B905-384C-80DE-2863149ECFAA}" type="presOf" srcId="{0975E3B1-C565-4779-927C-A39BA0F894A0}" destId="{0323CA9F-5A0B-B145-9D96-50D4F46E49E3}" srcOrd="1" destOrd="0" presId="urn:microsoft.com/office/officeart/2005/8/layout/gear1"/>
    <dgm:cxn modelId="{FF681D6C-115D-1143-A0EA-D0DC7C73E828}" type="presOf" srcId="{106F7A02-AB00-49F7-BADE-402815B0C07C}" destId="{39704F02-2F5B-104B-8E89-E51D7E858273}" srcOrd="0" destOrd="0" presId="urn:microsoft.com/office/officeart/2005/8/layout/gear1"/>
    <dgm:cxn modelId="{BF74CE72-54DA-504D-94F8-46E5043528BE}" type="presOf" srcId="{0975E3B1-C565-4779-927C-A39BA0F894A0}" destId="{83C26184-1E45-E543-B7FC-A7EFBE54033D}" srcOrd="2" destOrd="0" presId="urn:microsoft.com/office/officeart/2005/8/layout/gear1"/>
    <dgm:cxn modelId="{568A5288-D446-0448-A596-651AF6B2BB62}" type="presOf" srcId="{A039C0D0-7A3F-5549-AC02-BF68EFD5D6A2}" destId="{92377F13-0B3E-D946-A38D-094D843923F6}" srcOrd="0" destOrd="0" presId="urn:microsoft.com/office/officeart/2005/8/layout/gear1"/>
    <dgm:cxn modelId="{CA174D89-5687-1040-9EC1-1E29F7049B90}" type="presOf" srcId="{78FFF3D5-B45D-BD47-8806-0100C8BB518F}" destId="{AC4A0897-8E7E-174F-A5CF-3A37B6ABC46A}" srcOrd="0" destOrd="0" presId="urn:microsoft.com/office/officeart/2005/8/layout/gear1"/>
    <dgm:cxn modelId="{182BDDA1-BF36-BE46-9A46-A6B537342C82}" srcId="{106F7A02-AB00-49F7-BADE-402815B0C07C}" destId="{A039C0D0-7A3F-5549-AC02-BF68EFD5D6A2}" srcOrd="1" destOrd="0" parTransId="{25F6A458-8729-5940-9E47-A0650360F095}" sibTransId="{D899BC17-6C3E-684B-B858-6F260CB8AB03}"/>
    <dgm:cxn modelId="{6B7E4CA4-8408-4153-9500-5D151762737D}" srcId="{106F7A02-AB00-49F7-BADE-402815B0C07C}" destId="{0975E3B1-C565-4779-927C-A39BA0F894A0}" srcOrd="0" destOrd="0" parTransId="{9C528B70-9AE8-4C3B-8D2D-154B95F9A8D0}" sibTransId="{CE499FD9-54E3-4239-8D53-8893B67EA5AB}"/>
    <dgm:cxn modelId="{45089DB0-DB54-3B42-A21E-E830F0010420}" type="presOf" srcId="{383FB439-AD05-494D-BC13-AC65353108F6}" destId="{3604E550-ADF4-F64D-96B2-215FDA7CCA6E}" srcOrd="3" destOrd="0" presId="urn:microsoft.com/office/officeart/2005/8/layout/gear1"/>
    <dgm:cxn modelId="{672A17B7-5AC6-2047-9523-D20FCBBEC9CC}" type="presOf" srcId="{0975E3B1-C565-4779-927C-A39BA0F894A0}" destId="{A44CD891-E624-E04E-B806-4FFCC0A61111}" srcOrd="0" destOrd="0" presId="urn:microsoft.com/office/officeart/2005/8/layout/gear1"/>
    <dgm:cxn modelId="{462E17C7-84AA-C544-85B5-B37E48224AB8}" type="presOf" srcId="{383FB439-AD05-494D-BC13-AC65353108F6}" destId="{A4F9B985-1942-BC47-9829-99659B8F07AA}" srcOrd="2" destOrd="0" presId="urn:microsoft.com/office/officeart/2005/8/layout/gear1"/>
    <dgm:cxn modelId="{BFB2BCDF-41BA-F848-B51B-252DB70A113F}" type="presOf" srcId="{383FB439-AD05-494D-BC13-AC65353108F6}" destId="{0455DA3F-F052-2F45-B85F-221D50CF06D5}" srcOrd="0" destOrd="0" presId="urn:microsoft.com/office/officeart/2005/8/layout/gear1"/>
    <dgm:cxn modelId="{B29508EE-17D8-0E41-8CC1-A8D0881B0A82}" type="presOf" srcId="{383FB439-AD05-494D-BC13-AC65353108F6}" destId="{7B51C3AB-D7DD-A54A-BA67-DBEE18D2E808}" srcOrd="1" destOrd="0" presId="urn:microsoft.com/office/officeart/2005/8/layout/gear1"/>
    <dgm:cxn modelId="{EC802DF3-6089-5345-AF19-2EDE88CF36B6}" type="presOf" srcId="{CE499FD9-54E3-4239-8D53-8893B67EA5AB}" destId="{F123F1B9-29BF-6E41-BEC5-24D2B516AA58}" srcOrd="0" destOrd="0" presId="urn:microsoft.com/office/officeart/2005/8/layout/gear1"/>
    <dgm:cxn modelId="{E0DCA631-C1DD-034D-9AF3-860E12B62ECE}" type="presParOf" srcId="{39704F02-2F5B-104B-8E89-E51D7E858273}" destId="{A44CD891-E624-E04E-B806-4FFCC0A61111}" srcOrd="0" destOrd="0" presId="urn:microsoft.com/office/officeart/2005/8/layout/gear1"/>
    <dgm:cxn modelId="{ADB3F72D-D226-054A-A772-BAF7DF88E62E}" type="presParOf" srcId="{39704F02-2F5B-104B-8E89-E51D7E858273}" destId="{0323CA9F-5A0B-B145-9D96-50D4F46E49E3}" srcOrd="1" destOrd="0" presId="urn:microsoft.com/office/officeart/2005/8/layout/gear1"/>
    <dgm:cxn modelId="{B254523B-469F-AC4F-B513-951B7C183985}" type="presParOf" srcId="{39704F02-2F5B-104B-8E89-E51D7E858273}" destId="{83C26184-1E45-E543-B7FC-A7EFBE54033D}" srcOrd="2" destOrd="0" presId="urn:microsoft.com/office/officeart/2005/8/layout/gear1"/>
    <dgm:cxn modelId="{C5C56CE8-F9BA-204A-970B-E3E76E61A219}" type="presParOf" srcId="{39704F02-2F5B-104B-8E89-E51D7E858273}" destId="{92377F13-0B3E-D946-A38D-094D843923F6}" srcOrd="3" destOrd="0" presId="urn:microsoft.com/office/officeart/2005/8/layout/gear1"/>
    <dgm:cxn modelId="{E11F790B-E3A8-014B-A77A-0EA4F1307FDD}" type="presParOf" srcId="{39704F02-2F5B-104B-8E89-E51D7E858273}" destId="{7D671EAE-6CEB-1342-979A-BBCFD4E4E6A5}" srcOrd="4" destOrd="0" presId="urn:microsoft.com/office/officeart/2005/8/layout/gear1"/>
    <dgm:cxn modelId="{E4678C50-23F5-EE4A-8831-FA0607D20196}" type="presParOf" srcId="{39704F02-2F5B-104B-8E89-E51D7E858273}" destId="{10D524D1-1B8F-7849-8258-970906C1BA08}" srcOrd="5" destOrd="0" presId="urn:microsoft.com/office/officeart/2005/8/layout/gear1"/>
    <dgm:cxn modelId="{6E09E09A-8682-BE4C-90EE-F68652686EF2}" type="presParOf" srcId="{39704F02-2F5B-104B-8E89-E51D7E858273}" destId="{0455DA3F-F052-2F45-B85F-221D50CF06D5}" srcOrd="6" destOrd="0" presId="urn:microsoft.com/office/officeart/2005/8/layout/gear1"/>
    <dgm:cxn modelId="{17EDEC5B-0B7F-814D-AD9F-89319386E0B3}" type="presParOf" srcId="{39704F02-2F5B-104B-8E89-E51D7E858273}" destId="{7B51C3AB-D7DD-A54A-BA67-DBEE18D2E808}" srcOrd="7" destOrd="0" presId="urn:microsoft.com/office/officeart/2005/8/layout/gear1"/>
    <dgm:cxn modelId="{F4D3308B-8F6C-6B43-9514-8ED4FFD2EB2E}" type="presParOf" srcId="{39704F02-2F5B-104B-8E89-E51D7E858273}" destId="{A4F9B985-1942-BC47-9829-99659B8F07AA}" srcOrd="8" destOrd="0" presId="urn:microsoft.com/office/officeart/2005/8/layout/gear1"/>
    <dgm:cxn modelId="{B510D8D2-AF68-4548-BDE5-3D990E2469C6}" type="presParOf" srcId="{39704F02-2F5B-104B-8E89-E51D7E858273}" destId="{3604E550-ADF4-F64D-96B2-215FDA7CCA6E}" srcOrd="9" destOrd="0" presId="urn:microsoft.com/office/officeart/2005/8/layout/gear1"/>
    <dgm:cxn modelId="{5DA7B83C-43DF-4C43-8E47-18BDC2CAD07C}" type="presParOf" srcId="{39704F02-2F5B-104B-8E89-E51D7E858273}" destId="{F123F1B9-29BF-6E41-BEC5-24D2B516AA58}" srcOrd="10" destOrd="0" presId="urn:microsoft.com/office/officeart/2005/8/layout/gear1"/>
    <dgm:cxn modelId="{889F5A57-CF9B-DB4E-A0A6-57646A144B14}" type="presParOf" srcId="{39704F02-2F5B-104B-8E89-E51D7E858273}" destId="{3261A614-B241-B942-A1A4-976A4D2BF4A9}" srcOrd="11" destOrd="0" presId="urn:microsoft.com/office/officeart/2005/8/layout/gear1"/>
    <dgm:cxn modelId="{2905C89D-E3AB-8346-BCB4-FEC8D570E9ED}" type="presParOf" srcId="{39704F02-2F5B-104B-8E89-E51D7E858273}" destId="{AC4A0897-8E7E-174F-A5CF-3A37B6ABC46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55A7C-AB1F-3843-8081-93F309CE902D}" type="doc">
      <dgm:prSet loTypeId="urn:microsoft.com/office/officeart/2005/8/layout/process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113A0D-8907-8C46-8C1E-980CD0F87FD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Creazione di una nuova Nazione da inserire all’interno del dataset</a:t>
          </a:r>
        </a:p>
      </dgm:t>
    </dgm:pt>
    <dgm:pt modelId="{1B104C37-4A47-4842-834D-86BF36084BA4}" type="parTrans" cxnId="{D976F1FE-23E9-7A42-BCC4-E309D6297894}">
      <dgm:prSet/>
      <dgm:spPr/>
      <dgm:t>
        <a:bodyPr/>
        <a:lstStyle/>
        <a:p>
          <a:endParaRPr lang="it-IT"/>
        </a:p>
      </dgm:t>
    </dgm:pt>
    <dgm:pt modelId="{F2000169-579F-A348-9E45-AEAF3E982FFE}" type="sibTrans" cxnId="{D976F1FE-23E9-7A42-BCC4-E309D6297894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it-IT"/>
        </a:p>
      </dgm:t>
    </dgm:pt>
    <dgm:pt modelId="{9B0F227C-2F87-1B4F-B3F3-28348B7F8CE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Chiamata alla funzione </a:t>
          </a:r>
          <a:r>
            <a:rPr lang="it-IT" sz="1600" dirty="0" err="1">
              <a:solidFill>
                <a:schemeClr val="tx1"/>
              </a:solidFill>
            </a:rPr>
            <a:t>eseguiClustering</a:t>
          </a:r>
          <a:r>
            <a:rPr lang="it-IT" sz="1600" dirty="0">
              <a:solidFill>
                <a:schemeClr val="tx1"/>
              </a:solidFill>
            </a:rPr>
            <a:t>(), che riesegue il K-MEANS con il dataset aggiornato</a:t>
          </a:r>
        </a:p>
      </dgm:t>
    </dgm:pt>
    <dgm:pt modelId="{60859777-2C1C-ED43-A4E1-8E7BA16928D5}" type="parTrans" cxnId="{C883BF84-FE2B-BF49-8C8F-0D593748B151}">
      <dgm:prSet/>
      <dgm:spPr/>
      <dgm:t>
        <a:bodyPr/>
        <a:lstStyle/>
        <a:p>
          <a:endParaRPr lang="it-IT"/>
        </a:p>
      </dgm:t>
    </dgm:pt>
    <dgm:pt modelId="{8D6AA2A3-60D7-2E4D-A7A1-9DB6A3D8691D}" type="sibTrans" cxnId="{C883BF84-FE2B-BF49-8C8F-0D593748B15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it-IT"/>
        </a:p>
      </dgm:t>
    </dgm:pt>
    <dgm:pt modelId="{3441FAA5-DE5E-694F-9A2E-C5BE02AB527D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La funzione ritorna la lista delle Nazione che fanno parte del cluster della Nazione aggiunta in precedenza</a:t>
          </a:r>
        </a:p>
      </dgm:t>
    </dgm:pt>
    <dgm:pt modelId="{6908742F-AD6F-7646-A9F1-01C8C00CB327}" type="parTrans" cxnId="{48B27D34-8245-6841-9D28-CFC626B6E4A7}">
      <dgm:prSet/>
      <dgm:spPr/>
      <dgm:t>
        <a:bodyPr/>
        <a:lstStyle/>
        <a:p>
          <a:endParaRPr lang="it-IT"/>
        </a:p>
      </dgm:t>
    </dgm:pt>
    <dgm:pt modelId="{9E0B4348-C776-CE4B-ABD8-5B5572CE3628}" type="sibTrans" cxnId="{48B27D34-8245-6841-9D28-CFC626B6E4A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it-IT"/>
        </a:p>
      </dgm:t>
    </dgm:pt>
    <dgm:pt modelId="{412F4524-D82E-8248-AC0C-7633FBBC77EF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Stampa della Nazioni contenute nella lista</a:t>
          </a:r>
        </a:p>
      </dgm:t>
    </dgm:pt>
    <dgm:pt modelId="{EE79880F-9228-BB4A-B5FF-9DE592C92A15}" type="parTrans" cxnId="{3FF02C76-11FA-F247-B27C-4ADBB14CEFFE}">
      <dgm:prSet/>
      <dgm:spPr/>
      <dgm:t>
        <a:bodyPr/>
        <a:lstStyle/>
        <a:p>
          <a:endParaRPr lang="it-IT"/>
        </a:p>
      </dgm:t>
    </dgm:pt>
    <dgm:pt modelId="{41AB7E6D-1976-0741-8CB0-9A4D30BBDE7C}" type="sibTrans" cxnId="{3FF02C76-11FA-F247-B27C-4ADBB14CEFFE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it-IT"/>
        </a:p>
      </dgm:t>
    </dgm:pt>
    <dgm:pt modelId="{30B3241D-53F7-0548-85C4-1F838D9401FE}" type="pres">
      <dgm:prSet presAssocID="{A9F55A7C-AB1F-3843-8081-93F309CE902D}" presName="linearFlow" presStyleCnt="0">
        <dgm:presLayoutVars>
          <dgm:resizeHandles val="exact"/>
        </dgm:presLayoutVars>
      </dgm:prSet>
      <dgm:spPr/>
    </dgm:pt>
    <dgm:pt modelId="{1D68F95E-1FDB-2342-A30C-E7D0B044E125}" type="pres">
      <dgm:prSet presAssocID="{11113A0D-8907-8C46-8C1E-980CD0F87FDE}" presName="node" presStyleLbl="node1" presStyleIdx="0" presStyleCnt="4" custScaleX="161056" custScaleY="140610">
        <dgm:presLayoutVars>
          <dgm:bulletEnabled val="1"/>
        </dgm:presLayoutVars>
      </dgm:prSet>
      <dgm:spPr/>
    </dgm:pt>
    <dgm:pt modelId="{C2E6882F-0F2D-3E42-AE0A-7B29690F7689}" type="pres">
      <dgm:prSet presAssocID="{F2000169-579F-A348-9E45-AEAF3E982FFE}" presName="sibTrans" presStyleLbl="sibTrans2D1" presStyleIdx="0" presStyleCnt="3"/>
      <dgm:spPr/>
    </dgm:pt>
    <dgm:pt modelId="{3799D8B1-EA53-BA43-B64D-F09E89B163D7}" type="pres">
      <dgm:prSet presAssocID="{F2000169-579F-A348-9E45-AEAF3E982FFE}" presName="connectorText" presStyleLbl="sibTrans2D1" presStyleIdx="0" presStyleCnt="3"/>
      <dgm:spPr/>
    </dgm:pt>
    <dgm:pt modelId="{3B5A70CE-C7E0-7C40-93F1-9622766BD2B5}" type="pres">
      <dgm:prSet presAssocID="{9B0F227C-2F87-1B4F-B3F3-28348B7F8CE4}" presName="node" presStyleLbl="node1" presStyleIdx="1" presStyleCnt="4" custScaleX="271164" custScaleY="179279">
        <dgm:presLayoutVars>
          <dgm:bulletEnabled val="1"/>
        </dgm:presLayoutVars>
      </dgm:prSet>
      <dgm:spPr/>
    </dgm:pt>
    <dgm:pt modelId="{23A21F04-BA3C-3747-B4BE-86A6AC164A01}" type="pres">
      <dgm:prSet presAssocID="{8D6AA2A3-60D7-2E4D-A7A1-9DB6A3D8691D}" presName="sibTrans" presStyleLbl="sibTrans2D1" presStyleIdx="1" presStyleCnt="3"/>
      <dgm:spPr/>
    </dgm:pt>
    <dgm:pt modelId="{B984A530-FAED-D443-B62C-1771089D1538}" type="pres">
      <dgm:prSet presAssocID="{8D6AA2A3-60D7-2E4D-A7A1-9DB6A3D8691D}" presName="connectorText" presStyleLbl="sibTrans2D1" presStyleIdx="1" presStyleCnt="3"/>
      <dgm:spPr/>
    </dgm:pt>
    <dgm:pt modelId="{75C261C1-1E7A-F548-98EF-A0B93401C83F}" type="pres">
      <dgm:prSet presAssocID="{3441FAA5-DE5E-694F-9A2E-C5BE02AB527D}" presName="node" presStyleLbl="node1" presStyleIdx="2" presStyleCnt="4" custScaleX="273604" custScaleY="192075">
        <dgm:presLayoutVars>
          <dgm:bulletEnabled val="1"/>
        </dgm:presLayoutVars>
      </dgm:prSet>
      <dgm:spPr/>
    </dgm:pt>
    <dgm:pt modelId="{031AC3DD-CAAF-CE45-9EF9-2F1056D3C61E}" type="pres">
      <dgm:prSet presAssocID="{9E0B4348-C776-CE4B-ABD8-5B5572CE3628}" presName="sibTrans" presStyleLbl="sibTrans2D1" presStyleIdx="2" presStyleCnt="3"/>
      <dgm:spPr/>
    </dgm:pt>
    <dgm:pt modelId="{D8FBFF88-0CB6-EF4E-8F47-2A6977F27B26}" type="pres">
      <dgm:prSet presAssocID="{9E0B4348-C776-CE4B-ABD8-5B5572CE3628}" presName="connectorText" presStyleLbl="sibTrans2D1" presStyleIdx="2" presStyleCnt="3"/>
      <dgm:spPr/>
    </dgm:pt>
    <dgm:pt modelId="{C263DEA5-474E-184F-BAEB-293BF632A5B8}" type="pres">
      <dgm:prSet presAssocID="{412F4524-D82E-8248-AC0C-7633FBBC77EF}" presName="node" presStyleLbl="node1" presStyleIdx="3" presStyleCnt="4" custScaleX="173384" custScaleY="119775">
        <dgm:presLayoutVars>
          <dgm:bulletEnabled val="1"/>
        </dgm:presLayoutVars>
      </dgm:prSet>
      <dgm:spPr/>
    </dgm:pt>
  </dgm:ptLst>
  <dgm:cxnLst>
    <dgm:cxn modelId="{78B5B90D-0DD3-5A4F-8F82-C7E6E003F3C6}" type="presOf" srcId="{9E0B4348-C776-CE4B-ABD8-5B5572CE3628}" destId="{D8FBFF88-0CB6-EF4E-8F47-2A6977F27B26}" srcOrd="1" destOrd="0" presId="urn:microsoft.com/office/officeart/2005/8/layout/process2"/>
    <dgm:cxn modelId="{E552A318-8CDF-A64D-939B-089DDBB471AD}" type="presOf" srcId="{8D6AA2A3-60D7-2E4D-A7A1-9DB6A3D8691D}" destId="{23A21F04-BA3C-3747-B4BE-86A6AC164A01}" srcOrd="0" destOrd="0" presId="urn:microsoft.com/office/officeart/2005/8/layout/process2"/>
    <dgm:cxn modelId="{4535F030-E523-1046-951E-88453830825A}" type="presOf" srcId="{9B0F227C-2F87-1B4F-B3F3-28348B7F8CE4}" destId="{3B5A70CE-C7E0-7C40-93F1-9622766BD2B5}" srcOrd="0" destOrd="0" presId="urn:microsoft.com/office/officeart/2005/8/layout/process2"/>
    <dgm:cxn modelId="{48B27D34-8245-6841-9D28-CFC626B6E4A7}" srcId="{A9F55A7C-AB1F-3843-8081-93F309CE902D}" destId="{3441FAA5-DE5E-694F-9A2E-C5BE02AB527D}" srcOrd="2" destOrd="0" parTransId="{6908742F-AD6F-7646-A9F1-01C8C00CB327}" sibTransId="{9E0B4348-C776-CE4B-ABD8-5B5572CE3628}"/>
    <dgm:cxn modelId="{E275E742-4284-0C4C-B103-D57CD49EE933}" type="presOf" srcId="{3441FAA5-DE5E-694F-9A2E-C5BE02AB527D}" destId="{75C261C1-1E7A-F548-98EF-A0B93401C83F}" srcOrd="0" destOrd="0" presId="urn:microsoft.com/office/officeart/2005/8/layout/process2"/>
    <dgm:cxn modelId="{58599A4B-6531-DE4E-A1F4-79E95A70C74D}" type="presOf" srcId="{A9F55A7C-AB1F-3843-8081-93F309CE902D}" destId="{30B3241D-53F7-0548-85C4-1F838D9401FE}" srcOrd="0" destOrd="0" presId="urn:microsoft.com/office/officeart/2005/8/layout/process2"/>
    <dgm:cxn modelId="{3FF02C76-11FA-F247-B27C-4ADBB14CEFFE}" srcId="{A9F55A7C-AB1F-3843-8081-93F309CE902D}" destId="{412F4524-D82E-8248-AC0C-7633FBBC77EF}" srcOrd="3" destOrd="0" parTransId="{EE79880F-9228-BB4A-B5FF-9DE592C92A15}" sibTransId="{41AB7E6D-1976-0741-8CB0-9A4D30BBDE7C}"/>
    <dgm:cxn modelId="{D7580377-2FB9-1748-8F9B-075F96DC1EC9}" type="presOf" srcId="{8D6AA2A3-60D7-2E4D-A7A1-9DB6A3D8691D}" destId="{B984A530-FAED-D443-B62C-1771089D1538}" srcOrd="1" destOrd="0" presId="urn:microsoft.com/office/officeart/2005/8/layout/process2"/>
    <dgm:cxn modelId="{C883BF84-FE2B-BF49-8C8F-0D593748B151}" srcId="{A9F55A7C-AB1F-3843-8081-93F309CE902D}" destId="{9B0F227C-2F87-1B4F-B3F3-28348B7F8CE4}" srcOrd="1" destOrd="0" parTransId="{60859777-2C1C-ED43-A4E1-8E7BA16928D5}" sibTransId="{8D6AA2A3-60D7-2E4D-A7A1-9DB6A3D8691D}"/>
    <dgm:cxn modelId="{3647258D-C39A-ED48-BEEB-590B51340D18}" type="presOf" srcId="{F2000169-579F-A348-9E45-AEAF3E982FFE}" destId="{3799D8B1-EA53-BA43-B64D-F09E89B163D7}" srcOrd="1" destOrd="0" presId="urn:microsoft.com/office/officeart/2005/8/layout/process2"/>
    <dgm:cxn modelId="{CBBED596-57D1-9843-ACE3-9B59A1628D23}" type="presOf" srcId="{9E0B4348-C776-CE4B-ABD8-5B5572CE3628}" destId="{031AC3DD-CAAF-CE45-9EF9-2F1056D3C61E}" srcOrd="0" destOrd="0" presId="urn:microsoft.com/office/officeart/2005/8/layout/process2"/>
    <dgm:cxn modelId="{B1BFF2B4-3988-A645-9848-0775620E09C4}" type="presOf" srcId="{11113A0D-8907-8C46-8C1E-980CD0F87FDE}" destId="{1D68F95E-1FDB-2342-A30C-E7D0B044E125}" srcOrd="0" destOrd="0" presId="urn:microsoft.com/office/officeart/2005/8/layout/process2"/>
    <dgm:cxn modelId="{8C6B9BC7-6BF1-9D40-9289-5BA4D3F0AB7B}" type="presOf" srcId="{412F4524-D82E-8248-AC0C-7633FBBC77EF}" destId="{C263DEA5-474E-184F-BAEB-293BF632A5B8}" srcOrd="0" destOrd="0" presId="urn:microsoft.com/office/officeart/2005/8/layout/process2"/>
    <dgm:cxn modelId="{8A80D9D6-0E21-314D-98D9-C4F8C42B366C}" type="presOf" srcId="{F2000169-579F-A348-9E45-AEAF3E982FFE}" destId="{C2E6882F-0F2D-3E42-AE0A-7B29690F7689}" srcOrd="0" destOrd="0" presId="urn:microsoft.com/office/officeart/2005/8/layout/process2"/>
    <dgm:cxn modelId="{D976F1FE-23E9-7A42-BCC4-E309D6297894}" srcId="{A9F55A7C-AB1F-3843-8081-93F309CE902D}" destId="{11113A0D-8907-8C46-8C1E-980CD0F87FDE}" srcOrd="0" destOrd="0" parTransId="{1B104C37-4A47-4842-834D-86BF36084BA4}" sibTransId="{F2000169-579F-A348-9E45-AEAF3E982FFE}"/>
    <dgm:cxn modelId="{D39DEDDC-68B5-BF4E-B99D-A6A999312A4C}" type="presParOf" srcId="{30B3241D-53F7-0548-85C4-1F838D9401FE}" destId="{1D68F95E-1FDB-2342-A30C-E7D0B044E125}" srcOrd="0" destOrd="0" presId="urn:microsoft.com/office/officeart/2005/8/layout/process2"/>
    <dgm:cxn modelId="{C3A6541F-F7DC-664A-A031-D797B0432DA7}" type="presParOf" srcId="{30B3241D-53F7-0548-85C4-1F838D9401FE}" destId="{C2E6882F-0F2D-3E42-AE0A-7B29690F7689}" srcOrd="1" destOrd="0" presId="urn:microsoft.com/office/officeart/2005/8/layout/process2"/>
    <dgm:cxn modelId="{6C3035AC-80E0-9C47-ACF2-B47AD253F51A}" type="presParOf" srcId="{C2E6882F-0F2D-3E42-AE0A-7B29690F7689}" destId="{3799D8B1-EA53-BA43-B64D-F09E89B163D7}" srcOrd="0" destOrd="0" presId="urn:microsoft.com/office/officeart/2005/8/layout/process2"/>
    <dgm:cxn modelId="{FFECDBA1-3F21-A246-B7D9-E73A9919AF0E}" type="presParOf" srcId="{30B3241D-53F7-0548-85C4-1F838D9401FE}" destId="{3B5A70CE-C7E0-7C40-93F1-9622766BD2B5}" srcOrd="2" destOrd="0" presId="urn:microsoft.com/office/officeart/2005/8/layout/process2"/>
    <dgm:cxn modelId="{0B5A8324-75C9-A749-896B-CCFDB4A31C04}" type="presParOf" srcId="{30B3241D-53F7-0548-85C4-1F838D9401FE}" destId="{23A21F04-BA3C-3747-B4BE-86A6AC164A01}" srcOrd="3" destOrd="0" presId="urn:microsoft.com/office/officeart/2005/8/layout/process2"/>
    <dgm:cxn modelId="{F80484B9-9DCF-E146-B8AD-87777F54CE64}" type="presParOf" srcId="{23A21F04-BA3C-3747-B4BE-86A6AC164A01}" destId="{B984A530-FAED-D443-B62C-1771089D1538}" srcOrd="0" destOrd="0" presId="urn:microsoft.com/office/officeart/2005/8/layout/process2"/>
    <dgm:cxn modelId="{50852B4D-60FE-854A-BD4B-F35D9F851382}" type="presParOf" srcId="{30B3241D-53F7-0548-85C4-1F838D9401FE}" destId="{75C261C1-1E7A-F548-98EF-A0B93401C83F}" srcOrd="4" destOrd="0" presId="urn:microsoft.com/office/officeart/2005/8/layout/process2"/>
    <dgm:cxn modelId="{E6893FC4-58B3-9C46-A49B-5E413912B28F}" type="presParOf" srcId="{30B3241D-53F7-0548-85C4-1F838D9401FE}" destId="{031AC3DD-CAAF-CE45-9EF9-2F1056D3C61E}" srcOrd="5" destOrd="0" presId="urn:microsoft.com/office/officeart/2005/8/layout/process2"/>
    <dgm:cxn modelId="{9639B4F4-0626-6F48-A09F-EC95E5B9A888}" type="presParOf" srcId="{031AC3DD-CAAF-CE45-9EF9-2F1056D3C61E}" destId="{D8FBFF88-0CB6-EF4E-8F47-2A6977F27B26}" srcOrd="0" destOrd="0" presId="urn:microsoft.com/office/officeart/2005/8/layout/process2"/>
    <dgm:cxn modelId="{4B43B2B2-DC38-664C-8CCA-128BC6F109CC}" type="presParOf" srcId="{30B3241D-53F7-0548-85C4-1F838D9401FE}" destId="{C263DEA5-474E-184F-BAEB-293BF632A5B8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4C79E-D518-4343-9ABE-C7436A408D8F}">
      <dsp:nvSpPr>
        <dsp:cNvPr id="0" name=""/>
        <dsp:cNvSpPr/>
      </dsp:nvSpPr>
      <dsp:spPr>
        <a:xfrm>
          <a:off x="0" y="0"/>
          <a:ext cx="5113512" cy="1216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latin typeface="American Typewriter" panose="02090604020004020304" pitchFamily="18" charset="77"/>
            </a:rPr>
            <a:t>Partendo da un Dataset di Nazioni, sviluppare un sistema che sia in grado di effettuare clustering tra gli elementi del dataset.</a:t>
          </a:r>
          <a:endParaRPr lang="en-US" sz="1700" kern="1200" dirty="0">
            <a:latin typeface="American Typewriter" panose="02090604020004020304" pitchFamily="18" charset="77"/>
          </a:endParaRPr>
        </a:p>
      </dsp:txBody>
      <dsp:txXfrm>
        <a:off x="35618" y="35618"/>
        <a:ext cx="3801268" cy="1144842"/>
      </dsp:txXfrm>
    </dsp:sp>
    <dsp:sp modelId="{F4B1EFB2-0B50-9142-BDC4-D9FE6D60F753}">
      <dsp:nvSpPr>
        <dsp:cNvPr id="0" name=""/>
        <dsp:cNvSpPr/>
      </dsp:nvSpPr>
      <dsp:spPr>
        <a:xfrm>
          <a:off x="451192" y="1418758"/>
          <a:ext cx="5113512" cy="1216078"/>
        </a:xfrm>
        <a:prstGeom prst="roundRect">
          <a:avLst>
            <a:gd name="adj" fmla="val 10000"/>
          </a:avLst>
        </a:prstGeom>
        <a:solidFill>
          <a:schemeClr val="accent5">
            <a:hueOff val="-3029788"/>
            <a:satOff val="-8945"/>
            <a:lumOff val="-1225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latin typeface="American Typewriter" panose="02090604020004020304" pitchFamily="18" charset="77"/>
            </a:rPr>
            <a:t>Inserire un nuovo record nel Dataset.</a:t>
          </a:r>
          <a:endParaRPr lang="en-US" sz="1700" kern="1200" dirty="0">
            <a:latin typeface="American Typewriter" panose="02090604020004020304" pitchFamily="18" charset="77"/>
          </a:endParaRPr>
        </a:p>
      </dsp:txBody>
      <dsp:txXfrm>
        <a:off x="486810" y="1454376"/>
        <a:ext cx="3800632" cy="1144842"/>
      </dsp:txXfrm>
    </dsp:sp>
    <dsp:sp modelId="{7413EF93-5645-FE41-8087-3F99834086BE}">
      <dsp:nvSpPr>
        <dsp:cNvPr id="0" name=""/>
        <dsp:cNvSpPr/>
      </dsp:nvSpPr>
      <dsp:spPr>
        <a:xfrm>
          <a:off x="902384" y="2837517"/>
          <a:ext cx="5113512" cy="1216078"/>
        </a:xfrm>
        <a:prstGeom prst="roundRect">
          <a:avLst>
            <a:gd name="adj" fmla="val 10000"/>
          </a:avLst>
        </a:prstGeom>
        <a:solidFill>
          <a:schemeClr val="accent5">
            <a:hueOff val="-6059576"/>
            <a:satOff val="-17891"/>
            <a:lumOff val="-2451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latin typeface="American Typewriter" panose="02090604020004020304" pitchFamily="18" charset="77"/>
            </a:rPr>
            <a:t>Visualizzare il risultato e stampare tutte le nazioni che fanno parte di quel cluster.</a:t>
          </a:r>
          <a:endParaRPr lang="en-US" sz="1700" kern="1200" dirty="0">
            <a:latin typeface="American Typewriter" panose="02090604020004020304" pitchFamily="18" charset="77"/>
          </a:endParaRPr>
        </a:p>
      </dsp:txBody>
      <dsp:txXfrm>
        <a:off x="938002" y="2873135"/>
        <a:ext cx="3800632" cy="1144842"/>
      </dsp:txXfrm>
    </dsp:sp>
    <dsp:sp modelId="{396E5E60-80FA-5642-8A24-964E232CF40A}">
      <dsp:nvSpPr>
        <dsp:cNvPr id="0" name=""/>
        <dsp:cNvSpPr/>
      </dsp:nvSpPr>
      <dsp:spPr>
        <a:xfrm>
          <a:off x="4323061" y="922193"/>
          <a:ext cx="790451" cy="790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00912" y="922193"/>
        <a:ext cx="434749" cy="594814"/>
      </dsp:txXfrm>
    </dsp:sp>
    <dsp:sp modelId="{B845B49C-5717-1D46-8528-B79616EAFF45}">
      <dsp:nvSpPr>
        <dsp:cNvPr id="0" name=""/>
        <dsp:cNvSpPr/>
      </dsp:nvSpPr>
      <dsp:spPr>
        <a:xfrm>
          <a:off x="4774253" y="2332844"/>
          <a:ext cx="790451" cy="790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20269"/>
            <a:satOff val="-17765"/>
            <a:lumOff val="-5013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52104" y="2332844"/>
        <a:ext cx="434749" cy="594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CD891-E624-E04E-B806-4FFCC0A61111}">
      <dsp:nvSpPr>
        <dsp:cNvPr id="0" name=""/>
        <dsp:cNvSpPr/>
      </dsp:nvSpPr>
      <dsp:spPr>
        <a:xfrm>
          <a:off x="3300762" y="2377850"/>
          <a:ext cx="2906261" cy="2906261"/>
        </a:xfrm>
        <a:prstGeom prst="gear9">
          <a:avLst/>
        </a:prstGeom>
        <a:solidFill>
          <a:schemeClr val="accent5">
            <a:lumMod val="60000"/>
            <a:lumOff val="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Utilizzo dell’analisi delle componenti principali (PCA)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85050" y="3058628"/>
        <a:ext cx="1737685" cy="1493878"/>
      </dsp:txXfrm>
    </dsp:sp>
    <dsp:sp modelId="{92377F13-0B3E-D946-A38D-094D843923F6}">
      <dsp:nvSpPr>
        <dsp:cNvPr id="0" name=""/>
        <dsp:cNvSpPr/>
      </dsp:nvSpPr>
      <dsp:spPr>
        <a:xfrm>
          <a:off x="1609846" y="1690915"/>
          <a:ext cx="2113644" cy="2113644"/>
        </a:xfrm>
        <a:prstGeom prst="gear6">
          <a:avLst/>
        </a:prstGeom>
        <a:solidFill>
          <a:schemeClr val="tx2">
            <a:lumMod val="25000"/>
            <a:lumOff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Eliminare le colonne testuali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141962" y="2226247"/>
        <a:ext cx="1049412" cy="1042980"/>
      </dsp:txXfrm>
    </dsp:sp>
    <dsp:sp modelId="{0455DA3F-F052-2F45-B85F-221D50CF06D5}">
      <dsp:nvSpPr>
        <dsp:cNvPr id="0" name=""/>
        <dsp:cNvSpPr/>
      </dsp:nvSpPr>
      <dsp:spPr>
        <a:xfrm rot="20700000">
          <a:off x="2793703" y="232716"/>
          <a:ext cx="2070940" cy="2070940"/>
        </a:xfrm>
        <a:prstGeom prst="gear6">
          <a:avLst/>
        </a:prstGeom>
        <a:solidFill>
          <a:schemeClr val="accent3">
            <a:lumMod val="60000"/>
            <a:lumOff val="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Pulizia del dataset da possibili valori (</a:t>
          </a:r>
          <a:r>
            <a:rPr lang="it-IT" sz="1600" kern="1200" dirty="0" err="1">
              <a:solidFill>
                <a:schemeClr val="tx1"/>
              </a:solidFill>
            </a:rPr>
            <a:t>NaN</a:t>
          </a:r>
          <a:r>
            <a:rPr lang="it-IT" sz="1600" kern="1200" dirty="0">
              <a:solidFill>
                <a:schemeClr val="tx1"/>
              </a:solidFill>
            </a:rPr>
            <a:t>)</a:t>
          </a:r>
          <a:endParaRPr lang="en-US" sz="1600" kern="1200" dirty="0">
            <a:solidFill>
              <a:schemeClr val="tx1"/>
            </a:solidFill>
          </a:endParaRPr>
        </a:p>
      </dsp:txBody>
      <dsp:txXfrm rot="-20700000">
        <a:off x="3247921" y="686934"/>
        <a:ext cx="1162504" cy="1162504"/>
      </dsp:txXfrm>
    </dsp:sp>
    <dsp:sp modelId="{F123F1B9-29BF-6E41-BEC5-24D2B516AA58}">
      <dsp:nvSpPr>
        <dsp:cNvPr id="0" name=""/>
        <dsp:cNvSpPr/>
      </dsp:nvSpPr>
      <dsp:spPr>
        <a:xfrm>
          <a:off x="3089439" y="1932357"/>
          <a:ext cx="3720014" cy="3720014"/>
        </a:xfrm>
        <a:prstGeom prst="circularArrow">
          <a:avLst>
            <a:gd name="adj1" fmla="val 4687"/>
            <a:gd name="adj2" fmla="val 299029"/>
            <a:gd name="adj3" fmla="val 2537230"/>
            <a:gd name="adj4" fmla="val 15816624"/>
            <a:gd name="adj5" fmla="val 5469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1A614-B241-B942-A1A4-976A4D2BF4A9}">
      <dsp:nvSpPr>
        <dsp:cNvPr id="0" name=""/>
        <dsp:cNvSpPr/>
      </dsp:nvSpPr>
      <dsp:spPr>
        <a:xfrm>
          <a:off x="1235524" y="1218569"/>
          <a:ext cx="2702823" cy="27028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A0897-8E7E-174F-A5CF-3A37B6ABC46A}">
      <dsp:nvSpPr>
        <dsp:cNvPr id="0" name=""/>
        <dsp:cNvSpPr/>
      </dsp:nvSpPr>
      <dsp:spPr>
        <a:xfrm>
          <a:off x="2314673" y="-225574"/>
          <a:ext cx="2914187" cy="29141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8F95E-1FDB-2342-A30C-E7D0B044E125}">
      <dsp:nvSpPr>
        <dsp:cNvPr id="0" name=""/>
        <dsp:cNvSpPr/>
      </dsp:nvSpPr>
      <dsp:spPr>
        <a:xfrm>
          <a:off x="1277344" y="6457"/>
          <a:ext cx="3780649" cy="82517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Creazione di una nuova Nazione da inserire all’interno del dataset</a:t>
          </a:r>
        </a:p>
      </dsp:txBody>
      <dsp:txXfrm>
        <a:off x="1301513" y="30626"/>
        <a:ext cx="3732311" cy="776836"/>
      </dsp:txXfrm>
    </dsp:sp>
    <dsp:sp modelId="{C2E6882F-0F2D-3E42-AE0A-7B29690F7689}">
      <dsp:nvSpPr>
        <dsp:cNvPr id="0" name=""/>
        <dsp:cNvSpPr/>
      </dsp:nvSpPr>
      <dsp:spPr>
        <a:xfrm rot="5400000">
          <a:off x="3057634" y="846302"/>
          <a:ext cx="220069" cy="264083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3088445" y="868309"/>
        <a:ext cx="158449" cy="154048"/>
      </dsp:txXfrm>
    </dsp:sp>
    <dsp:sp modelId="{3B5A70CE-C7E0-7C40-93F1-9622766BD2B5}">
      <dsp:nvSpPr>
        <dsp:cNvPr id="0" name=""/>
        <dsp:cNvSpPr/>
      </dsp:nvSpPr>
      <dsp:spPr>
        <a:xfrm>
          <a:off x="-15000" y="1125058"/>
          <a:ext cx="6365339" cy="105210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Chiamata alla funzione </a:t>
          </a:r>
          <a:r>
            <a:rPr lang="it-IT" sz="1600" kern="1200" dirty="0" err="1">
              <a:solidFill>
                <a:schemeClr val="tx1"/>
              </a:solidFill>
            </a:rPr>
            <a:t>eseguiClustering</a:t>
          </a:r>
          <a:r>
            <a:rPr lang="it-IT" sz="1600" kern="1200" dirty="0">
              <a:solidFill>
                <a:schemeClr val="tx1"/>
              </a:solidFill>
            </a:rPr>
            <a:t>(), che riesegue il K-MEANS con il dataset aggiornato</a:t>
          </a:r>
        </a:p>
      </dsp:txBody>
      <dsp:txXfrm>
        <a:off x="15815" y="1155873"/>
        <a:ext cx="6303709" cy="990474"/>
      </dsp:txXfrm>
    </dsp:sp>
    <dsp:sp modelId="{23A21F04-BA3C-3747-B4BE-86A6AC164A01}">
      <dsp:nvSpPr>
        <dsp:cNvPr id="0" name=""/>
        <dsp:cNvSpPr/>
      </dsp:nvSpPr>
      <dsp:spPr>
        <a:xfrm rot="5400000">
          <a:off x="3057634" y="2191834"/>
          <a:ext cx="220069" cy="264083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3088445" y="2213841"/>
        <a:ext cx="158449" cy="154048"/>
      </dsp:txXfrm>
    </dsp:sp>
    <dsp:sp modelId="{75C261C1-1E7A-F548-98EF-A0B93401C83F}">
      <dsp:nvSpPr>
        <dsp:cNvPr id="0" name=""/>
        <dsp:cNvSpPr/>
      </dsp:nvSpPr>
      <dsp:spPr>
        <a:xfrm>
          <a:off x="-43639" y="2470589"/>
          <a:ext cx="6422616" cy="112719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La funzione ritorna la lista delle Nazione che fanno parte del cluster della Nazione aggiunta in precedenza</a:t>
          </a:r>
        </a:p>
      </dsp:txBody>
      <dsp:txXfrm>
        <a:off x="-10624" y="2503604"/>
        <a:ext cx="6356586" cy="1061168"/>
      </dsp:txXfrm>
    </dsp:sp>
    <dsp:sp modelId="{031AC3DD-CAAF-CE45-9EF9-2F1056D3C61E}">
      <dsp:nvSpPr>
        <dsp:cNvPr id="0" name=""/>
        <dsp:cNvSpPr/>
      </dsp:nvSpPr>
      <dsp:spPr>
        <a:xfrm rot="5400000">
          <a:off x="3057634" y="3612459"/>
          <a:ext cx="220069" cy="264083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3088445" y="3634466"/>
        <a:ext cx="158449" cy="154048"/>
      </dsp:txXfrm>
    </dsp:sp>
    <dsp:sp modelId="{C263DEA5-474E-184F-BAEB-293BF632A5B8}">
      <dsp:nvSpPr>
        <dsp:cNvPr id="0" name=""/>
        <dsp:cNvSpPr/>
      </dsp:nvSpPr>
      <dsp:spPr>
        <a:xfrm>
          <a:off x="1132649" y="3891214"/>
          <a:ext cx="4070038" cy="70290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Stampa della Nazioni contenute nella lista</a:t>
          </a:r>
        </a:p>
      </dsp:txBody>
      <dsp:txXfrm>
        <a:off x="1153236" y="3911801"/>
        <a:ext cx="4028864" cy="661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13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09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72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70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987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262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598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6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10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8811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9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C09E13-8ABE-F743-996F-5A0427711F14}" type="datetimeFigureOut">
              <a:rPr lang="it-IT" smtClean="0"/>
              <a:t>14/01/23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4BB3B2-4E09-2943-BEF7-558159B9BC01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4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ocone28/ClusteringCountriesFI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B1FB24-B47C-4C95-AC2E-DA3E24A1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8D802-113A-CAE5-BF94-11160F394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36" r="15897" b="-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B8581221-9FAB-4072-A580-D6F96297A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BAA5F3-4C3F-D279-98F8-3270BEFAB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it-IT" sz="7800" dirty="0"/>
              <a:t>Progetto</a:t>
            </a:r>
            <a:br>
              <a:rPr lang="it-IT" sz="7800" dirty="0"/>
            </a:br>
            <a:r>
              <a:rPr lang="it-IT" sz="7800" dirty="0"/>
              <a:t>Fondamenti </a:t>
            </a:r>
            <a:br>
              <a:rPr lang="it-IT" sz="7800" dirty="0"/>
            </a:br>
            <a:r>
              <a:rPr lang="it-IT" sz="7800" dirty="0"/>
              <a:t>intelligenza </a:t>
            </a:r>
            <a:br>
              <a:rPr lang="it-IT" sz="7800" dirty="0"/>
            </a:br>
            <a:r>
              <a:rPr lang="it-IT" sz="7800" dirty="0"/>
              <a:t>artificiale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1DB5E-2B6C-3E2F-5E2A-9A00BC14A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dirty="0" err="1">
                <a:solidFill>
                  <a:schemeClr val="bg2"/>
                </a:solidFill>
              </a:rPr>
              <a:t>Ocone</a:t>
            </a:r>
            <a:r>
              <a:rPr lang="it-IT" dirty="0">
                <a:solidFill>
                  <a:schemeClr val="bg2"/>
                </a:solidFill>
              </a:rPr>
              <a:t> Marco </a:t>
            </a:r>
          </a:p>
          <a:p>
            <a:pPr algn="l">
              <a:lnSpc>
                <a:spcPct val="90000"/>
              </a:lnSpc>
            </a:pPr>
            <a:r>
              <a:rPr lang="it-IT" dirty="0">
                <a:solidFill>
                  <a:schemeClr val="bg2"/>
                </a:solidFill>
              </a:rPr>
              <a:t>0512105827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081010-C028-4ADE-A7EE-86B0C3B10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5C1D8395-911F-47B1-94E7-E092C85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98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B1FB24-B47C-4C95-AC2E-DA3E24A1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8D802-113A-CAE5-BF94-11160F394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36" r="15897" b="-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B8581221-9FAB-4072-A580-D6F96297A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BAA5F3-4C3F-D279-98F8-3270BEFAB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it-IT" sz="7800" dirty="0"/>
              <a:t>FINE!</a:t>
            </a:r>
            <a:br>
              <a:rPr lang="it-IT" sz="7800" dirty="0"/>
            </a:br>
            <a:r>
              <a:rPr lang="it-IT" sz="7800" dirty="0"/>
              <a:t>GRAZIE PER</a:t>
            </a:r>
            <a:br>
              <a:rPr lang="it-IT" sz="7800" dirty="0"/>
            </a:br>
            <a:r>
              <a:rPr lang="it-IT" sz="7800" dirty="0"/>
              <a:t>L’ATTENZIONE!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1DB5E-2B6C-3E2F-5E2A-9A00BC14A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dirty="0" err="1">
                <a:solidFill>
                  <a:schemeClr val="bg2"/>
                </a:solidFill>
              </a:rPr>
              <a:t>Ocone</a:t>
            </a:r>
            <a:r>
              <a:rPr lang="it-IT" dirty="0">
                <a:solidFill>
                  <a:schemeClr val="bg2"/>
                </a:solidFill>
              </a:rPr>
              <a:t> Marco </a:t>
            </a:r>
          </a:p>
          <a:p>
            <a:pPr algn="l">
              <a:lnSpc>
                <a:spcPct val="90000"/>
              </a:lnSpc>
            </a:pPr>
            <a:r>
              <a:rPr lang="it-IT" dirty="0">
                <a:solidFill>
                  <a:schemeClr val="bg2"/>
                </a:solidFill>
              </a:rPr>
              <a:t>0512105827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081010-C028-4ADE-A7EE-86B0C3B10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5C1D8395-911F-47B1-94E7-E092C85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728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02393-0CD9-4C74-906C-74AC06E1D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02930E-677F-5596-100F-478FB906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55" y="804335"/>
            <a:ext cx="6574899" cy="1917518"/>
          </a:xfrm>
        </p:spPr>
        <p:txBody>
          <a:bodyPr anchor="ctr">
            <a:normAutofit/>
          </a:bodyPr>
          <a:lstStyle/>
          <a:p>
            <a:r>
              <a:rPr lang="it-IT" sz="4000" b="1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Geocluster</a:t>
            </a:r>
            <a:br>
              <a:rPr lang="it-IT" sz="4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</a:br>
            <a:r>
              <a:rPr lang="it-IT" sz="4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for HELP International</a:t>
            </a:r>
            <a:endParaRPr lang="it-IT" sz="40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530737-F214-EE39-86F7-0E55D9D0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54" y="2871982"/>
            <a:ext cx="6574895" cy="27715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  <a:effectLst/>
                <a:latin typeface="American Typewriter" panose="02090604020004020304" pitchFamily="18" charset="77"/>
              </a:rPr>
              <a:t>HELP International è una ONG umanitaria internazionale che si impegna a combattere la povertà e fornire alle popolazioni dei paesi arretrati servizi di base e soccorso durante il periodo di disastri e calamità naturali.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4F1A0C-BD28-4977-9745-E2A4FB752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magine 9" descr="Immagine che contiene persona, interni, persone, parecchi&#10;&#10;Descrizione generata automaticamente">
            <a:extLst>
              <a:ext uri="{FF2B5EF4-FFF2-40B4-BE49-F238E27FC236}">
                <a16:creationId xmlns:a16="http://schemas.microsoft.com/office/drawing/2014/main" id="{B6B8BF4A-7245-826C-6774-6221C17EE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5" r="19288" b="1"/>
          <a:stretch/>
        </p:blipFill>
        <p:spPr>
          <a:xfrm>
            <a:off x="8075117" y="10"/>
            <a:ext cx="4116885" cy="3585712"/>
          </a:xfrm>
          <a:custGeom>
            <a:avLst/>
            <a:gdLst/>
            <a:ahLst/>
            <a:cxnLst/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D292BD-58D8-4261-AD54-80C939F13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magine 7" descr="Immagine che contiene esterni, persona, gommone, folla&#10;&#10;Descrizione generata automaticamente">
            <a:extLst>
              <a:ext uri="{FF2B5EF4-FFF2-40B4-BE49-F238E27FC236}">
                <a16:creationId xmlns:a16="http://schemas.microsoft.com/office/drawing/2014/main" id="{735302BF-DDC2-5098-FEA8-E97A4BFBD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9" r="10403"/>
          <a:stretch/>
        </p:blipFill>
        <p:spPr>
          <a:xfrm>
            <a:off x="8991066" y="4009104"/>
            <a:ext cx="3200935" cy="2848897"/>
          </a:xfrm>
          <a:custGeom>
            <a:avLst/>
            <a:gdLst/>
            <a:ahLst/>
            <a:cxnLst/>
            <a:rect l="l" t="t" r="r" b="b"/>
            <a:pathLst>
              <a:path w="3200935" h="2848897">
                <a:moveTo>
                  <a:pt x="1822480" y="0"/>
                </a:moveTo>
                <a:lnTo>
                  <a:pt x="1858100" y="3339"/>
                </a:lnTo>
                <a:lnTo>
                  <a:pt x="1892611" y="12245"/>
                </a:lnTo>
                <a:lnTo>
                  <a:pt x="1926007" y="25604"/>
                </a:lnTo>
                <a:lnTo>
                  <a:pt x="1960514" y="42302"/>
                </a:lnTo>
                <a:lnTo>
                  <a:pt x="1992798" y="61227"/>
                </a:lnTo>
                <a:lnTo>
                  <a:pt x="2026194" y="81264"/>
                </a:lnTo>
                <a:lnTo>
                  <a:pt x="2059589" y="99075"/>
                </a:lnTo>
                <a:lnTo>
                  <a:pt x="2092985" y="116887"/>
                </a:lnTo>
                <a:lnTo>
                  <a:pt x="2125268" y="130245"/>
                </a:lnTo>
                <a:lnTo>
                  <a:pt x="2160890" y="139150"/>
                </a:lnTo>
                <a:lnTo>
                  <a:pt x="2195399" y="143604"/>
                </a:lnTo>
                <a:lnTo>
                  <a:pt x="2232134" y="143604"/>
                </a:lnTo>
                <a:lnTo>
                  <a:pt x="2269983" y="141378"/>
                </a:lnTo>
                <a:lnTo>
                  <a:pt x="2307831" y="136924"/>
                </a:lnTo>
                <a:lnTo>
                  <a:pt x="2345681" y="131359"/>
                </a:lnTo>
                <a:lnTo>
                  <a:pt x="2383529" y="126906"/>
                </a:lnTo>
                <a:lnTo>
                  <a:pt x="2421378" y="123565"/>
                </a:lnTo>
                <a:lnTo>
                  <a:pt x="2456999" y="124678"/>
                </a:lnTo>
                <a:lnTo>
                  <a:pt x="2491507" y="129132"/>
                </a:lnTo>
                <a:lnTo>
                  <a:pt x="2524903" y="139150"/>
                </a:lnTo>
                <a:lnTo>
                  <a:pt x="2552734" y="153622"/>
                </a:lnTo>
                <a:lnTo>
                  <a:pt x="2579449" y="172547"/>
                </a:lnTo>
                <a:lnTo>
                  <a:pt x="2602827" y="194811"/>
                </a:lnTo>
                <a:lnTo>
                  <a:pt x="2626204" y="220414"/>
                </a:lnTo>
                <a:lnTo>
                  <a:pt x="2647355" y="247131"/>
                </a:lnTo>
                <a:lnTo>
                  <a:pt x="2668506" y="274961"/>
                </a:lnTo>
                <a:lnTo>
                  <a:pt x="2689656" y="302791"/>
                </a:lnTo>
                <a:lnTo>
                  <a:pt x="2710806" y="329509"/>
                </a:lnTo>
                <a:lnTo>
                  <a:pt x="2733071" y="355112"/>
                </a:lnTo>
                <a:lnTo>
                  <a:pt x="2758675" y="377377"/>
                </a:lnTo>
                <a:lnTo>
                  <a:pt x="2783165" y="397415"/>
                </a:lnTo>
                <a:lnTo>
                  <a:pt x="2810995" y="412999"/>
                </a:lnTo>
                <a:lnTo>
                  <a:pt x="2841051" y="426357"/>
                </a:lnTo>
                <a:lnTo>
                  <a:pt x="2873333" y="437489"/>
                </a:lnTo>
                <a:lnTo>
                  <a:pt x="2906728" y="447507"/>
                </a:lnTo>
                <a:lnTo>
                  <a:pt x="2940124" y="456413"/>
                </a:lnTo>
                <a:lnTo>
                  <a:pt x="2974633" y="465320"/>
                </a:lnTo>
                <a:lnTo>
                  <a:pt x="3006916" y="475338"/>
                </a:lnTo>
                <a:lnTo>
                  <a:pt x="3039197" y="486470"/>
                </a:lnTo>
                <a:lnTo>
                  <a:pt x="3069254" y="499829"/>
                </a:lnTo>
                <a:lnTo>
                  <a:pt x="3095972" y="516527"/>
                </a:lnTo>
                <a:lnTo>
                  <a:pt x="3120463" y="536565"/>
                </a:lnTo>
                <a:lnTo>
                  <a:pt x="3140498" y="561055"/>
                </a:lnTo>
                <a:lnTo>
                  <a:pt x="3157197" y="587772"/>
                </a:lnTo>
                <a:lnTo>
                  <a:pt x="3170555" y="617827"/>
                </a:lnTo>
                <a:lnTo>
                  <a:pt x="3181687" y="650112"/>
                </a:lnTo>
                <a:lnTo>
                  <a:pt x="3191705" y="682393"/>
                </a:lnTo>
                <a:lnTo>
                  <a:pt x="3200612" y="716904"/>
                </a:lnTo>
                <a:lnTo>
                  <a:pt x="3200935" y="718115"/>
                </a:lnTo>
                <a:lnTo>
                  <a:pt x="3200935" y="2848897"/>
                </a:lnTo>
                <a:lnTo>
                  <a:pt x="413394" y="2848897"/>
                </a:lnTo>
                <a:lnTo>
                  <a:pt x="400932" y="2820857"/>
                </a:lnTo>
                <a:lnTo>
                  <a:pt x="385348" y="2793028"/>
                </a:lnTo>
                <a:lnTo>
                  <a:pt x="365311" y="2768537"/>
                </a:lnTo>
                <a:lnTo>
                  <a:pt x="343046" y="2742933"/>
                </a:lnTo>
                <a:lnTo>
                  <a:pt x="317443" y="2720669"/>
                </a:lnTo>
                <a:lnTo>
                  <a:pt x="289612" y="2699519"/>
                </a:lnTo>
                <a:lnTo>
                  <a:pt x="261783" y="2678368"/>
                </a:lnTo>
                <a:lnTo>
                  <a:pt x="233954" y="2657218"/>
                </a:lnTo>
                <a:lnTo>
                  <a:pt x="207237" y="2636065"/>
                </a:lnTo>
                <a:lnTo>
                  <a:pt x="181633" y="2612689"/>
                </a:lnTo>
                <a:lnTo>
                  <a:pt x="159370" y="2589312"/>
                </a:lnTo>
                <a:lnTo>
                  <a:pt x="140446" y="2562594"/>
                </a:lnTo>
                <a:lnTo>
                  <a:pt x="125974" y="2534764"/>
                </a:lnTo>
                <a:lnTo>
                  <a:pt x="115956" y="2501370"/>
                </a:lnTo>
                <a:lnTo>
                  <a:pt x="111502" y="2466860"/>
                </a:lnTo>
                <a:lnTo>
                  <a:pt x="110388" y="2431236"/>
                </a:lnTo>
                <a:lnTo>
                  <a:pt x="113728" y="2393388"/>
                </a:lnTo>
                <a:lnTo>
                  <a:pt x="118182" y="2355539"/>
                </a:lnTo>
                <a:lnTo>
                  <a:pt x="123747" y="2317690"/>
                </a:lnTo>
                <a:lnTo>
                  <a:pt x="128200" y="2279842"/>
                </a:lnTo>
                <a:lnTo>
                  <a:pt x="130428" y="2241992"/>
                </a:lnTo>
                <a:lnTo>
                  <a:pt x="130428" y="2205256"/>
                </a:lnTo>
                <a:lnTo>
                  <a:pt x="125974" y="2170747"/>
                </a:lnTo>
                <a:lnTo>
                  <a:pt x="117069" y="2136238"/>
                </a:lnTo>
                <a:lnTo>
                  <a:pt x="103710" y="2103954"/>
                </a:lnTo>
                <a:lnTo>
                  <a:pt x="87012" y="2070559"/>
                </a:lnTo>
                <a:lnTo>
                  <a:pt x="68088" y="2037163"/>
                </a:lnTo>
                <a:lnTo>
                  <a:pt x="48051" y="2003766"/>
                </a:lnTo>
                <a:lnTo>
                  <a:pt x="29127" y="1971483"/>
                </a:lnTo>
                <a:lnTo>
                  <a:pt x="12427" y="1936974"/>
                </a:lnTo>
                <a:lnTo>
                  <a:pt x="0" y="1905903"/>
                </a:lnTo>
                <a:lnTo>
                  <a:pt x="0" y="1760990"/>
                </a:lnTo>
                <a:lnTo>
                  <a:pt x="12427" y="1729918"/>
                </a:lnTo>
                <a:lnTo>
                  <a:pt x="29127" y="1695410"/>
                </a:lnTo>
                <a:lnTo>
                  <a:pt x="48051" y="1663126"/>
                </a:lnTo>
                <a:lnTo>
                  <a:pt x="68088" y="1629730"/>
                </a:lnTo>
                <a:lnTo>
                  <a:pt x="87012" y="1596334"/>
                </a:lnTo>
                <a:lnTo>
                  <a:pt x="103710" y="1562938"/>
                </a:lnTo>
                <a:lnTo>
                  <a:pt x="117069" y="1530654"/>
                </a:lnTo>
                <a:lnTo>
                  <a:pt x="125974" y="1496145"/>
                </a:lnTo>
                <a:lnTo>
                  <a:pt x="130428" y="1461636"/>
                </a:lnTo>
                <a:lnTo>
                  <a:pt x="130428" y="1424901"/>
                </a:lnTo>
                <a:lnTo>
                  <a:pt x="128200" y="1387052"/>
                </a:lnTo>
                <a:lnTo>
                  <a:pt x="123747" y="1349203"/>
                </a:lnTo>
                <a:lnTo>
                  <a:pt x="118182" y="1311353"/>
                </a:lnTo>
                <a:lnTo>
                  <a:pt x="113728" y="1273505"/>
                </a:lnTo>
                <a:lnTo>
                  <a:pt x="110388" y="1235657"/>
                </a:lnTo>
                <a:lnTo>
                  <a:pt x="111502" y="1200034"/>
                </a:lnTo>
                <a:lnTo>
                  <a:pt x="115956" y="1165525"/>
                </a:lnTo>
                <a:lnTo>
                  <a:pt x="125974" y="1132128"/>
                </a:lnTo>
                <a:lnTo>
                  <a:pt x="140446" y="1104298"/>
                </a:lnTo>
                <a:lnTo>
                  <a:pt x="159370" y="1077582"/>
                </a:lnTo>
                <a:lnTo>
                  <a:pt x="181633" y="1054204"/>
                </a:lnTo>
                <a:lnTo>
                  <a:pt x="207237" y="1030827"/>
                </a:lnTo>
                <a:lnTo>
                  <a:pt x="233954" y="1009676"/>
                </a:lnTo>
                <a:lnTo>
                  <a:pt x="261783" y="988524"/>
                </a:lnTo>
                <a:lnTo>
                  <a:pt x="289612" y="967374"/>
                </a:lnTo>
                <a:lnTo>
                  <a:pt x="317443" y="946223"/>
                </a:lnTo>
                <a:lnTo>
                  <a:pt x="343046" y="923960"/>
                </a:lnTo>
                <a:lnTo>
                  <a:pt x="365311" y="898356"/>
                </a:lnTo>
                <a:lnTo>
                  <a:pt x="385348" y="873865"/>
                </a:lnTo>
                <a:lnTo>
                  <a:pt x="400932" y="846035"/>
                </a:lnTo>
                <a:lnTo>
                  <a:pt x="414290" y="815980"/>
                </a:lnTo>
                <a:lnTo>
                  <a:pt x="425422" y="783695"/>
                </a:lnTo>
                <a:lnTo>
                  <a:pt x="435442" y="750298"/>
                </a:lnTo>
                <a:lnTo>
                  <a:pt x="444347" y="716904"/>
                </a:lnTo>
                <a:lnTo>
                  <a:pt x="453253" y="682393"/>
                </a:lnTo>
                <a:lnTo>
                  <a:pt x="463271" y="650112"/>
                </a:lnTo>
                <a:lnTo>
                  <a:pt x="474403" y="617827"/>
                </a:lnTo>
                <a:lnTo>
                  <a:pt x="487762" y="587772"/>
                </a:lnTo>
                <a:lnTo>
                  <a:pt x="504460" y="561055"/>
                </a:lnTo>
                <a:lnTo>
                  <a:pt x="524495" y="536565"/>
                </a:lnTo>
                <a:lnTo>
                  <a:pt x="548987" y="516527"/>
                </a:lnTo>
                <a:lnTo>
                  <a:pt x="575704" y="499829"/>
                </a:lnTo>
                <a:lnTo>
                  <a:pt x="605759" y="486470"/>
                </a:lnTo>
                <a:lnTo>
                  <a:pt x="638042" y="475338"/>
                </a:lnTo>
                <a:lnTo>
                  <a:pt x="670325" y="465320"/>
                </a:lnTo>
                <a:lnTo>
                  <a:pt x="704834" y="456413"/>
                </a:lnTo>
                <a:lnTo>
                  <a:pt x="738229" y="447507"/>
                </a:lnTo>
                <a:lnTo>
                  <a:pt x="771626" y="437489"/>
                </a:lnTo>
                <a:lnTo>
                  <a:pt x="803907" y="426357"/>
                </a:lnTo>
                <a:lnTo>
                  <a:pt x="833964" y="412999"/>
                </a:lnTo>
                <a:lnTo>
                  <a:pt x="861794" y="397415"/>
                </a:lnTo>
                <a:lnTo>
                  <a:pt x="886284" y="377377"/>
                </a:lnTo>
                <a:lnTo>
                  <a:pt x="911888" y="355112"/>
                </a:lnTo>
                <a:lnTo>
                  <a:pt x="934152" y="329509"/>
                </a:lnTo>
                <a:lnTo>
                  <a:pt x="955302" y="302791"/>
                </a:lnTo>
                <a:lnTo>
                  <a:pt x="976452" y="274961"/>
                </a:lnTo>
                <a:lnTo>
                  <a:pt x="997604" y="247131"/>
                </a:lnTo>
                <a:lnTo>
                  <a:pt x="1018754" y="220414"/>
                </a:lnTo>
                <a:lnTo>
                  <a:pt x="1042131" y="194811"/>
                </a:lnTo>
                <a:lnTo>
                  <a:pt x="1065507" y="172547"/>
                </a:lnTo>
                <a:lnTo>
                  <a:pt x="1092225" y="153622"/>
                </a:lnTo>
                <a:lnTo>
                  <a:pt x="1120055" y="139150"/>
                </a:lnTo>
                <a:lnTo>
                  <a:pt x="1153451" y="129132"/>
                </a:lnTo>
                <a:lnTo>
                  <a:pt x="1187961" y="124678"/>
                </a:lnTo>
                <a:lnTo>
                  <a:pt x="1223581" y="123565"/>
                </a:lnTo>
                <a:lnTo>
                  <a:pt x="1261429" y="126906"/>
                </a:lnTo>
                <a:lnTo>
                  <a:pt x="1299279" y="131359"/>
                </a:lnTo>
                <a:lnTo>
                  <a:pt x="1337128" y="136924"/>
                </a:lnTo>
                <a:lnTo>
                  <a:pt x="1374976" y="141378"/>
                </a:lnTo>
                <a:lnTo>
                  <a:pt x="1412824" y="143604"/>
                </a:lnTo>
                <a:lnTo>
                  <a:pt x="1449561" y="143604"/>
                </a:lnTo>
                <a:lnTo>
                  <a:pt x="1484069" y="139150"/>
                </a:lnTo>
                <a:lnTo>
                  <a:pt x="1518579" y="130245"/>
                </a:lnTo>
                <a:lnTo>
                  <a:pt x="1551974" y="116887"/>
                </a:lnTo>
                <a:lnTo>
                  <a:pt x="1585369" y="99075"/>
                </a:lnTo>
                <a:lnTo>
                  <a:pt x="1618765" y="81264"/>
                </a:lnTo>
                <a:lnTo>
                  <a:pt x="1652161" y="61227"/>
                </a:lnTo>
                <a:lnTo>
                  <a:pt x="1684444" y="42302"/>
                </a:lnTo>
                <a:lnTo>
                  <a:pt x="1718953" y="25604"/>
                </a:lnTo>
                <a:lnTo>
                  <a:pt x="1752349" y="12245"/>
                </a:lnTo>
                <a:lnTo>
                  <a:pt x="1786858" y="3339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78BBF2-4EB2-3F99-3BD7-30723399A321}"/>
              </a:ext>
            </a:extLst>
          </p:cNvPr>
          <p:cNvSpPr txBox="1"/>
          <p:nvPr/>
        </p:nvSpPr>
        <p:spPr>
          <a:xfrm>
            <a:off x="959754" y="6053665"/>
            <a:ext cx="553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ffectLst/>
                <a:latin typeface="Bodoni 72 Smallcaps" pitchFamily="2" charset="0"/>
              </a:rPr>
              <a:t>Repository: </a:t>
            </a:r>
            <a:r>
              <a:rPr lang="it-IT" u="sng" dirty="0">
                <a:effectLst/>
                <a:latin typeface="Bodoni 72 Smallcaps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github.com/ocone28/ClusteringCountriesFIA</a:t>
            </a:r>
            <a:endParaRPr lang="it-IT" dirty="0">
              <a:effectLst/>
              <a:latin typeface="Bodoni 72 Smallcaps" pitchFamily="2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242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e freccette al centro del bersaglio">
            <a:extLst>
              <a:ext uri="{FF2B5EF4-FFF2-40B4-BE49-F238E27FC236}">
                <a16:creationId xmlns:a16="http://schemas.microsoft.com/office/drawing/2014/main" id="{C75A5C9A-7856-A774-993E-B545BFC4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80" r="3859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29" name="Freeform 10">
            <a:extLst>
              <a:ext uri="{FF2B5EF4-FFF2-40B4-BE49-F238E27FC236}">
                <a16:creationId xmlns:a16="http://schemas.microsoft.com/office/drawing/2014/main" id="{5D0CF218-804B-46B7-8D12-741D899E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8FA665-9D0A-81A1-563C-E3E22BFB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925208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OBiettivi</a:t>
            </a:r>
            <a:endParaRPr lang="it-IT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CA438-C13E-4ED2-A4C4-BC1C38A05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EB5C4298-4323-5B06-AC09-5F2BD2B7F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84174"/>
              </p:ext>
            </p:extLst>
          </p:nvPr>
        </p:nvGraphicFramePr>
        <p:xfrm>
          <a:off x="765051" y="1689979"/>
          <a:ext cx="6015897" cy="4053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7698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3B600-4E9C-D53C-D1C1-4468BBE7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000000"/>
                </a:solidFill>
                <a:effectLst/>
              </a:rPr>
              <a:t>Definizione dell’ ambiente</a:t>
            </a:r>
            <a:br>
              <a:rPr lang="it-IT" dirty="0">
                <a:solidFill>
                  <a:srgbClr val="000000"/>
                </a:solidFill>
                <a:effectLst/>
                <a:latin typeface="Baskerville" panose="02020502070401020303" pitchFamily="18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CB4D7-2B6D-101A-E36A-D742659D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43188"/>
            <a:ext cx="10178322" cy="323640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Performance: </a:t>
            </a:r>
            <a:r>
              <a:rPr lang="it-IT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Le prestazioni saranno misurate in funzione dell’accuratezza con cui l’agente riuscirà a collocare le diverse Nazioni all’interno dei cluster.</a:t>
            </a:r>
          </a:p>
          <a:p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Environment: </a:t>
            </a:r>
            <a:r>
              <a:rPr lang="it-IT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L’ambiente è a singolo agente, ed è completamente osservabile, dato che i sensori dell’ ambiente danno accesso allo stato completo dell’ ambiente in qualsiasi momento.</a:t>
            </a:r>
          </a:p>
          <a:p>
            <a:r>
              <a:rPr lang="it-IT" b="1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Actuators</a:t>
            </a:r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</a:t>
            </a:r>
            <a:r>
              <a:rPr lang="it-IT" dirty="0">
                <a:solidFill>
                  <a:srgbClr val="000000"/>
                </a:solidFill>
                <a:latin typeface="American Typewriter" panose="02090604020004020304" pitchFamily="18" charset="77"/>
              </a:rPr>
              <a:t>Gli attuatori dell’agente consistono nel mettere a disposizione </a:t>
            </a:r>
            <a:r>
              <a:rPr lang="it-IT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n</a:t>
            </a:r>
            <a:r>
              <a:rPr lang="it-IT" dirty="0">
                <a:solidFill>
                  <a:srgbClr val="000000"/>
                </a:solidFill>
                <a:latin typeface="American Typewriter" panose="02090604020004020304" pitchFamily="18" charset="77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gruppi, contenenti le Nazioni presenti </a:t>
            </a:r>
            <a:r>
              <a:rPr lang="it-IT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all</a:t>
            </a:r>
            <a:r>
              <a:rPr lang="it-IT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interno del dataset.</a:t>
            </a:r>
          </a:p>
          <a:p>
            <a:r>
              <a:rPr lang="it-IT" b="1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Sensors</a:t>
            </a:r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</a:t>
            </a:r>
            <a:r>
              <a:rPr lang="it-IT" dirty="0">
                <a:solidFill>
                  <a:srgbClr val="000000"/>
                </a:solidFill>
                <a:latin typeface="American Typewriter" panose="02090604020004020304" pitchFamily="18" charset="77"/>
              </a:rPr>
              <a:t>I sensori dell’agente consistono nel mettere a disposizione un dataset </a:t>
            </a:r>
            <a:r>
              <a:rPr lang="it-IT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con numerosi campi che fungeranno da sensori per il problema preposto.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BAF179-0B33-2555-FB88-FEFB24D1B4DD}"/>
              </a:ext>
            </a:extLst>
          </p:cNvPr>
          <p:cNvSpPr txBox="1"/>
          <p:nvPr/>
        </p:nvSpPr>
        <p:spPr>
          <a:xfrm>
            <a:off x="1598481" y="1721996"/>
            <a:ext cx="968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Specifica PEAS</a:t>
            </a:r>
          </a:p>
        </p:txBody>
      </p:sp>
    </p:spTree>
    <p:extLst>
      <p:ext uri="{BB962C8B-B14F-4D97-AF65-F5344CB8AC3E}">
        <p14:creationId xmlns:p14="http://schemas.microsoft.com/office/powerpoint/2010/main" val="3464074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CF752-CDC1-FDD2-FB72-D54529EB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4275"/>
          </a:xfrm>
        </p:spPr>
        <p:txBody>
          <a:bodyPr/>
          <a:lstStyle/>
          <a:p>
            <a:pPr algn="ctr"/>
            <a:r>
              <a:rPr lang="it-IT" dirty="0"/>
              <a:t>Campi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69730D-0246-433E-3976-460A338B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574007"/>
            <a:ext cx="10380341" cy="4901608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0000"/>
                </a:solidFill>
                <a:latin typeface="American Typewriter" panose="02090604020004020304" pitchFamily="18" charset="77"/>
              </a:rPr>
              <a:t>I</a:t>
            </a:r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d 		</a:t>
            </a:r>
            <a:r>
              <a:rPr lang="it-IT" sz="1500" dirty="0">
                <a:latin typeface="American Typewriter" panose="02090604020004020304" pitchFamily="18" charset="77"/>
              </a:rPr>
              <a:t>Identificativo univoco Nazione</a:t>
            </a:r>
          </a:p>
          <a:p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Country 	</a:t>
            </a:r>
            <a:r>
              <a:rPr lang="it-IT" sz="1500" dirty="0">
                <a:latin typeface="American Typewriter" panose="02090604020004020304" pitchFamily="18" charset="77"/>
              </a:rPr>
              <a:t>Nome della Nazione</a:t>
            </a:r>
            <a:endParaRPr lang="it-IT" sz="15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r>
              <a:rPr lang="it-IT" b="1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C</a:t>
            </a:r>
            <a:r>
              <a:rPr lang="it-IT" b="1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hild_mort</a:t>
            </a:r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	</a:t>
            </a:r>
            <a:r>
              <a:rPr lang="it-IT" sz="1500" dirty="0">
                <a:latin typeface="American Typewriter" panose="02090604020004020304" pitchFamily="18" charset="77"/>
              </a:rPr>
              <a:t>Morte di bambini sotto i 5 anni ogni 1000 nati vivi</a:t>
            </a:r>
          </a:p>
          <a:p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Exports 	</a:t>
            </a:r>
            <a:r>
              <a:rPr lang="it-IT" sz="1500" dirty="0">
                <a:latin typeface="American Typewriter" panose="02090604020004020304" pitchFamily="18" charset="77"/>
              </a:rPr>
              <a:t>Esportazioni di beni e servizi pro capite. Espresso in percentuale del PIL pro capite</a:t>
            </a:r>
            <a:endParaRPr lang="it-IT" sz="15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Health 	</a:t>
            </a:r>
            <a:r>
              <a:rPr lang="it-IT" sz="1500" dirty="0">
                <a:latin typeface="American Typewriter" panose="02090604020004020304" pitchFamily="18" charset="77"/>
              </a:rPr>
              <a:t>Spesa sanitaria totale pro capite. Espresso in percentuale del PIL pro capite</a:t>
            </a:r>
            <a:endParaRPr lang="it-IT" sz="15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Imports	</a:t>
            </a:r>
            <a:r>
              <a:rPr lang="it-IT" sz="1500" dirty="0">
                <a:latin typeface="American Typewriter" panose="02090604020004020304" pitchFamily="18" charset="77"/>
              </a:rPr>
              <a:t>Importazioni di beni e servizi pro capite. Espresso in percentuale del PIL pro capite</a:t>
            </a:r>
            <a:endParaRPr lang="it-IT" sz="15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r>
              <a:rPr lang="it-IT" b="1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Income</a:t>
            </a:r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	</a:t>
            </a:r>
            <a:r>
              <a:rPr lang="it-IT" sz="1500" dirty="0">
                <a:latin typeface="American Typewriter" panose="02090604020004020304" pitchFamily="18" charset="77"/>
              </a:rPr>
              <a:t>Reddito netto pro capite</a:t>
            </a:r>
            <a:endParaRPr lang="it-IT" sz="15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r>
              <a:rPr lang="it-IT" b="1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Inflation</a:t>
            </a:r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	</a:t>
            </a:r>
            <a:r>
              <a:rPr lang="it-IT" sz="1500" dirty="0">
                <a:latin typeface="American Typewriter" panose="02090604020004020304" pitchFamily="18" charset="77"/>
              </a:rPr>
              <a:t>La misura del tasso di crescita annuo del PIL totale</a:t>
            </a:r>
            <a:endParaRPr lang="it-IT" sz="15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r>
              <a:rPr lang="it-IT" b="1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L</a:t>
            </a:r>
            <a:r>
              <a:rPr lang="it-IT" b="1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ife_expec</a:t>
            </a:r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	</a:t>
            </a:r>
            <a:r>
              <a:rPr lang="it-IT" sz="1500" dirty="0">
                <a:latin typeface="American Typewriter" panose="02090604020004020304" pitchFamily="18" charset="77"/>
              </a:rPr>
              <a:t>Il numero medio di anni che un neonato vivrebbe se gli attuali modelli di mortalità 			dovessero rimanere gli stessi</a:t>
            </a:r>
            <a:endParaRPr lang="it-IT" sz="15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r>
              <a:rPr lang="it-IT" b="1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T</a:t>
            </a:r>
            <a:r>
              <a:rPr lang="it-IT" b="1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otal_fer</a:t>
            </a:r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	</a:t>
            </a:r>
            <a:r>
              <a:rPr lang="it-IT" sz="1400" dirty="0">
                <a:latin typeface="American Typewriter" panose="02090604020004020304" pitchFamily="18" charset="77"/>
              </a:rPr>
              <a:t>Il numero di bambini che nascerebbero da ciascuna donna se gli attuali tassi di età e fertilità 			rimanessero gli stessi.</a:t>
            </a:r>
            <a:endParaRPr lang="it-IT" sz="14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r>
              <a:rPr lang="it-IT" b="1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Gdpp</a:t>
            </a:r>
            <a:r>
              <a:rPr lang="it-IT" b="1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	</a:t>
            </a:r>
            <a:r>
              <a:rPr lang="it-IT" sz="1400" dirty="0">
                <a:latin typeface="American Typewriter" panose="02090604020004020304" pitchFamily="18" charset="77"/>
              </a:rPr>
              <a:t>Il PIL pro capite. Calcolato come il PIL totale diviso per la popolazione totale.</a:t>
            </a:r>
            <a:endParaRPr lang="it-IT" sz="14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6480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CF752-CDC1-FDD2-FB72-D54529EB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5305650"/>
          </a:xfrm>
        </p:spPr>
        <p:txBody>
          <a:bodyPr anchor="b">
            <a:normAutofit/>
          </a:bodyPr>
          <a:lstStyle/>
          <a:p>
            <a:r>
              <a:rPr lang="it-IT" sz="4000" dirty="0"/>
              <a:t>Tipologia apprendimento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69730D-0246-433E-3976-460A338B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179" y="882503"/>
            <a:ext cx="6183086" cy="530565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American Typewriter" panose="02090604020004020304" pitchFamily="18" charset="77"/>
              </a:rPr>
              <a:t>Inizialmente si è deciso di utilizzare il K-MEANS come tipologia di apprendimento che ha come obiettivo quello di creare dei gruppi chiamati cluster di componenti simili tra loro.</a:t>
            </a:r>
          </a:p>
          <a:p>
            <a:pPr marL="0" indent="0">
              <a:lnSpc>
                <a:spcPct val="100000"/>
              </a:lnSpc>
              <a:buNone/>
            </a:pPr>
            <a:endParaRPr lang="it-IT" dirty="0">
              <a:latin typeface="American Typewriter" panose="02090604020004020304" pitchFamily="18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American Typewriter" panose="02090604020004020304" pitchFamily="18" charset="77"/>
              </a:rPr>
              <a:t>Successivamente è stato considerato come tipologia d’apprendimento anche un altro algoritmo il DBSCAN.</a:t>
            </a:r>
          </a:p>
          <a:p>
            <a:pPr marL="0" indent="0">
              <a:lnSpc>
                <a:spcPct val="100000"/>
              </a:lnSpc>
              <a:buNone/>
            </a:pPr>
            <a:endParaRPr lang="it-IT" dirty="0">
              <a:latin typeface="American Typewriter" panose="02090604020004020304" pitchFamily="18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American Typewriter" panose="02090604020004020304" pitchFamily="18" charset="77"/>
              </a:rPr>
              <a:t>Ma è </a:t>
            </a:r>
            <a:r>
              <a:rPr lang="it-IT">
                <a:latin typeface="American Typewriter" panose="02090604020004020304" pitchFamily="18" charset="77"/>
              </a:rPr>
              <a:t>stato presto </a:t>
            </a:r>
            <a:r>
              <a:rPr lang="it-IT" dirty="0">
                <a:latin typeface="American Typewriter" panose="02090604020004020304" pitchFamily="18" charset="77"/>
              </a:rPr>
              <a:t>scartato poiché aveva un coefficiente di forma molto maggiore del K-MEANS: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American Typewriter" panose="02090604020004020304" pitchFamily="18" charset="77"/>
              </a:rPr>
              <a:t>coefficiente di forma DBSCAN: 0.536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American Typewriter" panose="02090604020004020304" pitchFamily="18" charset="77"/>
              </a:rPr>
              <a:t>coefficiente di forma K-MEANS: 0.224</a:t>
            </a:r>
          </a:p>
          <a:p>
            <a:pPr marL="0" indent="0">
              <a:lnSpc>
                <a:spcPct val="100000"/>
              </a:lnSpc>
              <a:buNone/>
            </a:pPr>
            <a:endParaRPr lang="it-IT" dirty="0">
              <a:latin typeface="American Typewriter" panose="02090604020004020304" pitchFamily="18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American Typewriter" panose="02090604020004020304" pitchFamily="18" charset="77"/>
              </a:rPr>
              <a:t>Quindi l’attenzione si è spostata tutta nello studio e nello sviluppo del K-MEANS.</a:t>
            </a:r>
            <a:endParaRPr lang="it-IT" sz="1400" dirty="0"/>
          </a:p>
          <a:p>
            <a:pPr>
              <a:lnSpc>
                <a:spcPct val="100000"/>
              </a:lnSpc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56095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621B1-B51D-4CFC-B6E1-D23E9F5F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646331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Data </a:t>
            </a:r>
            <a:r>
              <a:rPr lang="it-IT" sz="3200" dirty="0" err="1"/>
              <a:t>Preparation</a:t>
            </a:r>
            <a:endParaRPr lang="it-IT" sz="1600" dirty="0"/>
          </a:p>
        </p:txBody>
      </p:sp>
      <p:pic>
        <p:nvPicPr>
          <p:cNvPr id="14" name="Picture 13" descr="Script del computer su uno schermo">
            <a:extLst>
              <a:ext uri="{FF2B5EF4-FFF2-40B4-BE49-F238E27FC236}">
                <a16:creationId xmlns:a16="http://schemas.microsoft.com/office/drawing/2014/main" id="{6F3DB46D-6E50-5C5A-1617-C2A81D181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3" r="49816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13BB9F0A-A6B1-43FD-ABFD-B67F0052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0DFB7-1638-4F5E-AB22-F955AEE9E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Segnaposto contenuto 3">
            <a:extLst>
              <a:ext uri="{FF2B5EF4-FFF2-40B4-BE49-F238E27FC236}">
                <a16:creationId xmlns:a16="http://schemas.microsoft.com/office/drawing/2014/main" id="{6E6F4AC4-4836-A2A2-A4C1-06EA682C4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61504"/>
              </p:ext>
            </p:extLst>
          </p:nvPr>
        </p:nvGraphicFramePr>
        <p:xfrm>
          <a:off x="4589865" y="1191503"/>
          <a:ext cx="7129936" cy="528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131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621B1-B51D-4CFC-B6E1-D23E9F5F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646331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K-Means </a:t>
            </a:r>
            <a:r>
              <a:rPr lang="it-IT" sz="3200" dirty="0" err="1"/>
              <a:t>execution</a:t>
            </a:r>
            <a:endParaRPr lang="it-IT" sz="1600" dirty="0"/>
          </a:p>
        </p:txBody>
      </p:sp>
      <p:pic>
        <p:nvPicPr>
          <p:cNvPr id="14" name="Picture 13" descr="Script del computer su uno schermo">
            <a:extLst>
              <a:ext uri="{FF2B5EF4-FFF2-40B4-BE49-F238E27FC236}">
                <a16:creationId xmlns:a16="http://schemas.microsoft.com/office/drawing/2014/main" id="{6F3DB46D-6E50-5C5A-1617-C2A81D181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3" r="49816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13BB9F0A-A6B1-43FD-ABFD-B67F0052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0DFB7-1638-4F5E-AB22-F955AEE9E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440DB1-A1CE-28F8-849D-B581A7B8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202" y="1243015"/>
            <a:ext cx="5386388" cy="1528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Finita la fase di </a:t>
            </a:r>
            <a:r>
              <a:rPr lang="it-IT" sz="1600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scalig</a:t>
            </a:r>
            <a:r>
              <a:rPr lang="it-IT" sz="1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 i dati sono stati dati in input alla funzione di fitness del K-MEANS la quale crea la distanza di ogni dato </a:t>
            </a:r>
            <a:r>
              <a:rPr lang="it-IT" sz="1600" dirty="0">
                <a:solidFill>
                  <a:schemeClr val="tx1"/>
                </a:solidFill>
                <a:effectLst/>
                <a:latin typeface="American Typewriter" panose="02090604020004020304" pitchFamily="18" charset="77"/>
              </a:rPr>
              <a:t>dall’altro secondo la distanza euclidea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6F9F27-3C1B-8247-D3D2-B9A0A6753826}"/>
              </a:ext>
            </a:extLst>
          </p:cNvPr>
          <p:cNvSpPr txBox="1"/>
          <p:nvPr/>
        </p:nvSpPr>
        <p:spPr>
          <a:xfrm>
            <a:off x="5670202" y="2771777"/>
            <a:ext cx="3102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merican Typewriter" panose="02090604020004020304" pitchFamily="18" charset="77"/>
              </a:rPr>
              <a:t>La scelta dei K </a:t>
            </a:r>
            <a:r>
              <a:rPr lang="it-IT" sz="1600" dirty="0" err="1">
                <a:latin typeface="American Typewriter" panose="02090604020004020304" pitchFamily="18" charset="77"/>
              </a:rPr>
              <a:t>centroidi</a:t>
            </a:r>
            <a:r>
              <a:rPr lang="it-IT" sz="1600" dirty="0">
                <a:latin typeface="American Typewriter" panose="02090604020004020304" pitchFamily="18" charset="77"/>
              </a:rPr>
              <a:t> è avvenuta con il </a:t>
            </a:r>
            <a:r>
              <a:rPr lang="it-IT" sz="1600" b="1" dirty="0">
                <a:latin typeface="American Typewriter" panose="02090604020004020304" pitchFamily="18" charset="77"/>
              </a:rPr>
              <a:t>metodo del gomito</a:t>
            </a:r>
            <a:r>
              <a:rPr lang="it-IT" sz="1600" dirty="0">
                <a:latin typeface="American Typewriter" panose="02090604020004020304" pitchFamily="18" charset="77"/>
              </a:rPr>
              <a:t> </a:t>
            </a:r>
            <a:r>
              <a:rPr lang="it-IT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tramite il calcolo della somma dei quadrati degli errori</a:t>
            </a:r>
            <a:r>
              <a:rPr lang="it-IT" sz="16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.</a:t>
            </a:r>
            <a:endParaRPr lang="it-IT" sz="1600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391709-E354-2886-A15F-6C74641653B6}"/>
              </a:ext>
            </a:extLst>
          </p:cNvPr>
          <p:cNvSpPr txBox="1"/>
          <p:nvPr/>
        </p:nvSpPr>
        <p:spPr>
          <a:xfrm>
            <a:off x="8754735" y="5074977"/>
            <a:ext cx="31023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Da cui si è deciso di applicare il K-Means prima con k = 4 e poi con k = 5 per scegliere, infine, la prima opzione.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3C1EA38-0868-B484-AF86-9E8E4F60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41" y="4751557"/>
            <a:ext cx="2290318" cy="172405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8BE9ACE-BEE9-2B37-2517-45BC8A795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734" y="2540000"/>
            <a:ext cx="2256327" cy="17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621B1-B51D-4CFC-B6E1-D23E9F5F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646331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/>
              <a:t>Final</a:t>
            </a:r>
            <a:r>
              <a:rPr lang="it-IT" sz="3200" dirty="0"/>
              <a:t> </a:t>
            </a:r>
            <a:r>
              <a:rPr lang="it-IT" sz="3200" dirty="0" err="1"/>
              <a:t>evaluations</a:t>
            </a:r>
            <a:endParaRPr lang="it-IT" sz="1600" dirty="0"/>
          </a:p>
        </p:txBody>
      </p:sp>
      <p:pic>
        <p:nvPicPr>
          <p:cNvPr id="14" name="Picture 13" descr="Script del computer su uno schermo">
            <a:extLst>
              <a:ext uri="{FF2B5EF4-FFF2-40B4-BE49-F238E27FC236}">
                <a16:creationId xmlns:a16="http://schemas.microsoft.com/office/drawing/2014/main" id="{6F3DB46D-6E50-5C5A-1617-C2A81D181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3" r="49816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13BB9F0A-A6B1-43FD-ABFD-B67F0052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0DFB7-1638-4F5E-AB22-F955AEE9E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40FC4BC3-995C-5517-D0ED-E0DD7D7EF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90614"/>
              </p:ext>
            </p:extLst>
          </p:nvPr>
        </p:nvGraphicFramePr>
        <p:xfrm>
          <a:off x="5195727" y="1500187"/>
          <a:ext cx="6335338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6253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{1BDB451F-1CF9-0B44-8DAF-72C19893A70C}tf10001071</Template>
  <TotalTime>340</TotalTime>
  <Words>633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American Typewriter</vt:lpstr>
      <vt:lpstr>Arial</vt:lpstr>
      <vt:lpstr>Baskerville</vt:lpstr>
      <vt:lpstr>Bodoni 72 Smallcaps</vt:lpstr>
      <vt:lpstr>Calibri</vt:lpstr>
      <vt:lpstr>Gill Sans MT</vt:lpstr>
      <vt:lpstr>Helvetica Neue</vt:lpstr>
      <vt:lpstr>Impact</vt:lpstr>
      <vt:lpstr>Badge</vt:lpstr>
      <vt:lpstr>Progetto Fondamenti  intelligenza  artificiale</vt:lpstr>
      <vt:lpstr>Geocluster for HELP International</vt:lpstr>
      <vt:lpstr>OBiettivi</vt:lpstr>
      <vt:lpstr>Definizione dell’ ambiente </vt:lpstr>
      <vt:lpstr>Campi del Dataset</vt:lpstr>
      <vt:lpstr>Tipologia apprendimento</vt:lpstr>
      <vt:lpstr>Data Preparation</vt:lpstr>
      <vt:lpstr>K-Means execution</vt:lpstr>
      <vt:lpstr>Final evaluations</vt:lpstr>
      <vt:lpstr>FINE! 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Fondamenti  intelligenza  artificiale</dc:title>
  <dc:creator>MARCO OCONE</dc:creator>
  <cp:lastModifiedBy>MARCO OCONE</cp:lastModifiedBy>
  <cp:revision>9</cp:revision>
  <dcterms:created xsi:type="dcterms:W3CDTF">2022-12-20T17:12:15Z</dcterms:created>
  <dcterms:modified xsi:type="dcterms:W3CDTF">2023-01-14T14:24:49Z</dcterms:modified>
</cp:coreProperties>
</file>