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F016D-A82A-4471-B71F-2C174E6DC380}" v="10" dt="2020-04-08T23:38:04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Gonzalez" userId="4f44bc0a1d6226f3" providerId="LiveId" clId="{3D2F016D-A82A-4471-B71F-2C174E6DC380}"/>
    <pc:docChg chg="undo custSel addSld delSld modSld">
      <pc:chgData name="Enrique Gonzalez" userId="4f44bc0a1d6226f3" providerId="LiveId" clId="{3D2F016D-A82A-4471-B71F-2C174E6DC380}" dt="2020-04-13T18:11:11.679" v="252" actId="47"/>
      <pc:docMkLst>
        <pc:docMk/>
      </pc:docMkLst>
      <pc:sldChg chg="modSp">
        <pc:chgData name="Enrique Gonzalez" userId="4f44bc0a1d6226f3" providerId="LiveId" clId="{3D2F016D-A82A-4471-B71F-2C174E6DC380}" dt="2020-04-08T23:33:41.521" v="146" actId="20577"/>
        <pc:sldMkLst>
          <pc:docMk/>
          <pc:sldMk cId="7200040" sldId="256"/>
        </pc:sldMkLst>
        <pc:spChg chg="mod">
          <ac:chgData name="Enrique Gonzalez" userId="4f44bc0a1d6226f3" providerId="LiveId" clId="{3D2F016D-A82A-4471-B71F-2C174E6DC380}" dt="2020-04-08T23:33:41.521" v="146" actId="20577"/>
          <ac:spMkLst>
            <pc:docMk/>
            <pc:sldMk cId="7200040" sldId="256"/>
            <ac:spMk id="2" creationId="{E95E2412-4D62-4AF4-B8F3-63AA92FB1E58}"/>
          </ac:spMkLst>
        </pc:spChg>
      </pc:sldChg>
      <pc:sldChg chg="modSp">
        <pc:chgData name="Enrique Gonzalez" userId="4f44bc0a1d6226f3" providerId="LiveId" clId="{3D2F016D-A82A-4471-B71F-2C174E6DC380}" dt="2020-04-08T23:32:17.961" v="122" actId="20577"/>
        <pc:sldMkLst>
          <pc:docMk/>
          <pc:sldMk cId="3573971402" sldId="259"/>
        </pc:sldMkLst>
        <pc:spChg chg="mod">
          <ac:chgData name="Enrique Gonzalez" userId="4f44bc0a1d6226f3" providerId="LiveId" clId="{3D2F016D-A82A-4471-B71F-2C174E6DC380}" dt="2020-04-08T23:32:17.961" v="122" actId="20577"/>
          <ac:spMkLst>
            <pc:docMk/>
            <pc:sldMk cId="3573971402" sldId="259"/>
            <ac:spMk id="5" creationId="{5BEDB8B7-B7F3-4BB7-8BD9-249680B7AA5A}"/>
          </ac:spMkLst>
        </pc:spChg>
      </pc:sldChg>
      <pc:sldChg chg="addSp delSp modSp add del">
        <pc:chgData name="Enrique Gonzalez" userId="4f44bc0a1d6226f3" providerId="LiveId" clId="{3D2F016D-A82A-4471-B71F-2C174E6DC380}" dt="2020-04-13T18:11:11.679" v="252" actId="47"/>
        <pc:sldMkLst>
          <pc:docMk/>
          <pc:sldMk cId="497092859" sldId="260"/>
        </pc:sldMkLst>
        <pc:spChg chg="add del">
          <ac:chgData name="Enrique Gonzalez" userId="4f44bc0a1d6226f3" providerId="LiveId" clId="{3D2F016D-A82A-4471-B71F-2C174E6DC380}" dt="2020-04-08T23:36:43.595" v="150"/>
          <ac:spMkLst>
            <pc:docMk/>
            <pc:sldMk cId="497092859" sldId="260"/>
            <ac:spMk id="2" creationId="{E17C0FE6-98DE-46B9-84DD-C283308ECCC5}"/>
          </ac:spMkLst>
        </pc:spChg>
        <pc:spChg chg="add del">
          <ac:chgData name="Enrique Gonzalez" userId="4f44bc0a1d6226f3" providerId="LiveId" clId="{3D2F016D-A82A-4471-B71F-2C174E6DC380}" dt="2020-04-08T23:36:43.595" v="150"/>
          <ac:spMkLst>
            <pc:docMk/>
            <pc:sldMk cId="497092859" sldId="260"/>
            <ac:spMk id="3" creationId="{2D88C06A-708A-4346-AB8D-F12A8A030D1D}"/>
          </ac:spMkLst>
        </pc:spChg>
        <pc:spChg chg="add del">
          <ac:chgData name="Enrique Gonzalez" userId="4f44bc0a1d6226f3" providerId="LiveId" clId="{3D2F016D-A82A-4471-B71F-2C174E6DC380}" dt="2020-04-08T23:36:43.595" v="150"/>
          <ac:spMkLst>
            <pc:docMk/>
            <pc:sldMk cId="497092859" sldId="260"/>
            <ac:spMk id="4" creationId="{8C0FC569-E843-4641-8C78-FE9C8BBCE097}"/>
          </ac:spMkLst>
        </pc:spChg>
        <pc:spChg chg="add del mod">
          <ac:chgData name="Enrique Gonzalez" userId="4f44bc0a1d6226f3" providerId="LiveId" clId="{3D2F016D-A82A-4471-B71F-2C174E6DC380}" dt="2020-04-08T23:36:38.925" v="149"/>
          <ac:spMkLst>
            <pc:docMk/>
            <pc:sldMk cId="497092859" sldId="260"/>
            <ac:spMk id="5" creationId="{974AD8A7-09A9-4CA2-AE01-6362E2A63D45}"/>
          </ac:spMkLst>
        </pc:spChg>
        <pc:spChg chg="add del mod">
          <ac:chgData name="Enrique Gonzalez" userId="4f44bc0a1d6226f3" providerId="LiveId" clId="{3D2F016D-A82A-4471-B71F-2C174E6DC380}" dt="2020-04-08T23:36:38.925" v="149"/>
          <ac:spMkLst>
            <pc:docMk/>
            <pc:sldMk cId="497092859" sldId="260"/>
            <ac:spMk id="6" creationId="{59DBCA33-2955-4C64-ACE9-13F658731FB3}"/>
          </ac:spMkLst>
        </pc:spChg>
        <pc:spChg chg="add del mod">
          <ac:chgData name="Enrique Gonzalez" userId="4f44bc0a1d6226f3" providerId="LiveId" clId="{3D2F016D-A82A-4471-B71F-2C174E6DC380}" dt="2020-04-08T23:36:38.925" v="149"/>
          <ac:spMkLst>
            <pc:docMk/>
            <pc:sldMk cId="497092859" sldId="260"/>
            <ac:spMk id="7" creationId="{8991A9E7-5DEF-4244-97AC-A8C1A29F0B58}"/>
          </ac:spMkLst>
        </pc:spChg>
        <pc:spChg chg="add mod">
          <ac:chgData name="Enrique Gonzalez" userId="4f44bc0a1d6226f3" providerId="LiveId" clId="{3D2F016D-A82A-4471-B71F-2C174E6DC380}" dt="2020-04-08T23:36:47.205" v="160" actId="20577"/>
          <ac:spMkLst>
            <pc:docMk/>
            <pc:sldMk cId="497092859" sldId="260"/>
            <ac:spMk id="8" creationId="{5E456C1F-232E-4263-838A-B095230211F3}"/>
          </ac:spMkLst>
        </pc:spChg>
        <pc:spChg chg="add mod">
          <ac:chgData name="Enrique Gonzalez" userId="4f44bc0a1d6226f3" providerId="LiveId" clId="{3D2F016D-A82A-4471-B71F-2C174E6DC380}" dt="2020-04-08T23:38:06.133" v="251" actId="20577"/>
          <ac:spMkLst>
            <pc:docMk/>
            <pc:sldMk cId="497092859" sldId="260"/>
            <ac:spMk id="9" creationId="{4AAADC86-C4E3-427C-97D0-16787A5D3CDD}"/>
          </ac:spMkLst>
        </pc:spChg>
      </pc:sldChg>
    </pc:docChg>
  </pc:docChgLst>
  <pc:docChgLst>
    <pc:chgData name="Enrique Gonzalez" userId="4f44bc0a1d6226f3" providerId="LiveId" clId="{5199736B-1618-45F3-93C8-287BBC729CB9}"/>
    <pc:docChg chg="modSld">
      <pc:chgData name="Enrique Gonzalez" userId="4f44bc0a1d6226f3" providerId="LiveId" clId="{5199736B-1618-45F3-93C8-287BBC729CB9}" dt="2020-04-09T00:11:04.578" v="11" actId="20577"/>
      <pc:docMkLst>
        <pc:docMk/>
      </pc:docMkLst>
      <pc:sldChg chg="modSp mod">
        <pc:chgData name="Enrique Gonzalez" userId="4f44bc0a1d6226f3" providerId="LiveId" clId="{5199736B-1618-45F3-93C8-287BBC729CB9}" dt="2020-04-09T00:11:04.578" v="11" actId="20577"/>
        <pc:sldMkLst>
          <pc:docMk/>
          <pc:sldMk cId="3573971402" sldId="259"/>
        </pc:sldMkLst>
        <pc:spChg chg="mod">
          <ac:chgData name="Enrique Gonzalez" userId="4f44bc0a1d6226f3" providerId="LiveId" clId="{5199736B-1618-45F3-93C8-287BBC729CB9}" dt="2020-04-09T00:11:04.578" v="11" actId="20577"/>
          <ac:spMkLst>
            <pc:docMk/>
            <pc:sldMk cId="3573971402" sldId="259"/>
            <ac:spMk id="4" creationId="{B8B47F16-F5DD-46CF-AF65-66EC9F448B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757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913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759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02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9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294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8A396-E30B-644A-8E9F-E9BED5E8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57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790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54792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1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8782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0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65413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61384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987C-C54B-4F8B-A99E-886818B561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/>
        </p:nvSpPr>
        <p:spPr>
          <a:xfrm>
            <a:off x="10639113" y="6425624"/>
            <a:ext cx="85921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BUZZ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T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37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4B978D-2199-48BA-A71F-BBB08DAAA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Ivan Ocon</a:t>
            </a:r>
          </a:p>
          <a:p>
            <a:r>
              <a:rPr lang="en-US" sz="2000" dirty="0"/>
              <a:t>Enrique Gonzalez</a:t>
            </a:r>
          </a:p>
          <a:p>
            <a:r>
              <a:rPr lang="en-US" sz="2000" dirty="0"/>
              <a:t>Rodrigo Rodriguez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E2412-4D62-4AF4-B8F3-63AA92FB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BUZZT Market Size</a:t>
            </a:r>
          </a:p>
        </p:txBody>
      </p:sp>
    </p:spTree>
    <p:extLst>
      <p:ext uri="{BB962C8B-B14F-4D97-AF65-F5344CB8AC3E}">
        <p14:creationId xmlns:p14="http://schemas.microsoft.com/office/powerpoint/2010/main" val="720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47F16-F5DD-46CF-AF65-66EC9F44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EDB8B7-B7F3-4BB7-8BD9-249680B7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 54,500 dance studio businesses in the United States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Dance studio businesses saw a 3.1% growth in total number of businesses</a:t>
            </a:r>
          </a:p>
          <a:p>
            <a:r>
              <a:rPr lang="en-US" sz="2800" dirty="0"/>
              <a:t>Dance studios have a $4 billion market size in the US</a:t>
            </a:r>
          </a:p>
          <a:p>
            <a:r>
              <a:rPr lang="en-US" sz="2800" dirty="0"/>
              <a:t>Dance studios saw a 1.8% US market size growth</a:t>
            </a:r>
          </a:p>
        </p:txBody>
      </p:sp>
    </p:spTree>
    <p:extLst>
      <p:ext uri="{BB962C8B-B14F-4D97-AF65-F5344CB8AC3E}">
        <p14:creationId xmlns:p14="http://schemas.microsoft.com/office/powerpoint/2010/main" val="357397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A5ED78-DA7F-48F3-9412-9F6899AC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dance studio businesses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F2DD33-A10D-49B1-B14E-D147A6BE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sz="2000" dirty="0"/>
              <a:t>Market size in terms of the total number of businesses per year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794B5B-8A54-4282-B589-7A79C585A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512478"/>
            <a:ext cx="5803899" cy="5615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63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6A0735-0272-4C74-99CF-545F5C15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Dance studio market size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47316FD-313F-4A75-AFFD-F6A541A00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Market size in terms of millions of dollars per year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1F9521-CB03-4E02-8C65-D09D92416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550847"/>
            <a:ext cx="5702300" cy="54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43337"/>
      </p:ext>
    </p:extLst>
  </p:cSld>
  <p:clrMapOvr>
    <a:masterClrMapping/>
  </p:clrMapOvr>
</p:sld>
</file>

<file path=ppt/theme/theme1.xml><?xml version="1.0" encoding="utf-8"?>
<a:theme xmlns:a="http://schemas.openxmlformats.org/drawingml/2006/main" name="FABRIKAM TECHNOLOGY INC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BRIKAM TECHNOLOGY INC" id="{3A567D7B-2593-4447-BB26-F566CEADF53A}" vid="{E0C94464-5783-4156-B566-C4BBF8CEC7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FABRIKAM TECHNOLOGY INC</Template>
  <TotalTime>0</TotalTime>
  <Words>86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FABRIKAM TECHNOLOGY INC</vt:lpstr>
      <vt:lpstr>BUZZT Market Size</vt:lpstr>
      <vt:lpstr>Market size</vt:lpstr>
      <vt:lpstr>Number of dance studio businesses</vt:lpstr>
      <vt:lpstr>Dance studio market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BUZZT Market Size</dc:title>
  <dc:creator>Enrique Gonzalez</dc:creator>
  <cp:lastModifiedBy>Enrique Gonzalez</cp:lastModifiedBy>
  <cp:revision>4</cp:revision>
  <dcterms:created xsi:type="dcterms:W3CDTF">2020-04-08T22:59:56Z</dcterms:created>
  <dcterms:modified xsi:type="dcterms:W3CDTF">2020-04-13T18:11:20Z</dcterms:modified>
</cp:coreProperties>
</file>