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usinessinsider.com/office-air-co2-levels-making-workers-tired-2017-11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1.microchip.com/downloads/en/devicedoc/atmel-42242-sam-d10_datasheet.pdf" TargetMode="External"/><Relationship Id="rId3" Type="http://schemas.openxmlformats.org/officeDocument/2006/relationships/hyperlink" Target="https://learn.adafruit.com/adafruit-stemma-soil-sensor-i2c-capacitive-moisture-sensor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sparkfun.com/tutorials/soil-moisture-sensor-hookup-guid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dafruit.com/product/2923" TargetMode="External"/><Relationship Id="rId3" Type="http://schemas.openxmlformats.org/officeDocument/2006/relationships/hyperlink" Target="https://www.adafruit.com/product/99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https://www.businessinsider.com/office-air-co2-levels-making-workers-tired-2017-11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b61e0c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b61e0c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http://ww1.microchip.com/downloads/en/devicedoc/atmel-42242-sam-d10_datasheet.pdf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https://learn.adafruit.com/adafruit-stemma-soil-sensor-i2c-capacitive-moisture-sensor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b61e0c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b61e0c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https://learn.sparkfun.com/tutorials/soil-moisture-sensor-hookup-guide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PA? It’s Farris, the best PA.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d07ff45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d07ff4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24fc22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24fc22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Adafruit Latching 3V Relay, </a:t>
            </a:r>
            <a:r>
              <a:rPr lang="en" u="sng">
                <a:solidFill>
                  <a:srgbClr val="1155CC"/>
                </a:solidFill>
                <a:hlinkClick r:id="rId2"/>
              </a:rPr>
              <a:t>https://www.adafruit.com/product/2923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Adafruit Solenoid Flow Valve, </a:t>
            </a:r>
            <a:r>
              <a:rPr lang="en" u="sng">
                <a:solidFill>
                  <a:srgbClr val="1155CC"/>
                </a:solidFill>
                <a:hlinkClick r:id="rId3"/>
              </a:rPr>
              <a:t>https://www.adafruit.com/product/997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 Robots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Amethyst O’Connell, Junchi Feng, Roman Woolery,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Deyo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13763" l="0" r="0" t="0"/>
          <a:stretch/>
        </p:blipFill>
        <p:spPr>
          <a:xfrm>
            <a:off x="5927650" y="769500"/>
            <a:ext cx="2678225" cy="2865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vil plant"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600" y="1563425"/>
            <a:ext cx="25400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3062" l="0" r="0" t="10424"/>
          <a:stretch/>
        </p:blipFill>
        <p:spPr>
          <a:xfrm>
            <a:off x="741150" y="387325"/>
            <a:ext cx="1570750" cy="21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STEMMA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soil sensor from hell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have a datasheet, just a usage guide for the Arduino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to run was gross C++ that could not be reverse engineered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 runs off an Atmel Microcontroller, could have any I2C configuration it wants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 is that it’s capacitive, more resistant to corrosion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SparkFun Soil Sensor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 soil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testing, were able to adapt the code from Lab 6 to give us a percent moisture readout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Resistive sensor, disadvantage in corrosion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32" y="2715550"/>
            <a:ext cx="2518679" cy="24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70700" y="3449050"/>
            <a:ext cx="17244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Circuit Diagram, which the PA assisted with, demonstrating why corrosion can cause values to shift over time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Struggle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proper LCD output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Moisture sensor wouldn’t print above 23.8 percent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other display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by rewriting project with simpler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Valve</a:t>
            </a:r>
            <a:r>
              <a:rPr lang="en"/>
              <a:t> for slowly releasing water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solenoid-controlled flow valve from AdaFruit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latching relay to connect 12V to the solenoid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Firmware latches relay on with 10ms pulse when soil is dry, for a set amount of time (3 seconds in demo), then latches it off, saving power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