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69" r:id="rId3"/>
    <p:sldId id="267" r:id="rId4"/>
    <p:sldId id="266" r:id="rId5"/>
    <p:sldId id="261" r:id="rId6"/>
    <p:sldId id="257" r:id="rId7"/>
    <p:sldId id="260" r:id="rId8"/>
    <p:sldId id="264" r:id="rId9"/>
    <p:sldId id="262" r:id="rId10"/>
    <p:sldId id="263" r:id="rId11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ED24-E54A-4AB6-AA7E-DECE3249DA05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2B6-C256-44E3-9405-927947A60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6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ED24-E54A-4AB6-AA7E-DECE3249DA05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2B6-C256-44E3-9405-927947A60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4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ED24-E54A-4AB6-AA7E-DECE3249DA05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2B6-C256-44E3-9405-927947A60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18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ED24-E54A-4AB6-AA7E-DECE3249DA05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2B6-C256-44E3-9405-927947A60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84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ED24-E54A-4AB6-AA7E-DECE3249DA05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2B6-C256-44E3-9405-927947A60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28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ED24-E54A-4AB6-AA7E-DECE3249DA05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2B6-C256-44E3-9405-927947A60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95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ED24-E54A-4AB6-AA7E-DECE3249DA05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2B6-C256-44E3-9405-927947A60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24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ED24-E54A-4AB6-AA7E-DECE3249DA05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2B6-C256-44E3-9405-927947A60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ED24-E54A-4AB6-AA7E-DECE3249DA05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2B6-C256-44E3-9405-927947A60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07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ED24-E54A-4AB6-AA7E-DECE3249DA05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2B6-C256-44E3-9405-927947A60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42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ED24-E54A-4AB6-AA7E-DECE3249DA05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2B6-C256-44E3-9405-927947A60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2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ED24-E54A-4AB6-AA7E-DECE3249DA05}" type="datetimeFigureOut">
              <a:rPr lang="pt-BR" smtClean="0"/>
              <a:t>02/05/2022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FA2B6-C256-44E3-9405-927947A60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74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6C425EFE-D4A9-4BF5-98EA-EB4FCDFDD6D7}"/>
              </a:ext>
            </a:extLst>
          </p:cNvPr>
          <p:cNvSpPr/>
          <p:nvPr/>
        </p:nvSpPr>
        <p:spPr>
          <a:xfrm>
            <a:off x="0" y="11034"/>
            <a:ext cx="12192000" cy="68579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mtClean="0"/>
              <a:t>      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F75CF605-A40A-4404-ADB3-D88127D8B745}"/>
              </a:ext>
            </a:extLst>
          </p:cNvPr>
          <p:cNvSpPr/>
          <p:nvPr/>
        </p:nvSpPr>
        <p:spPr>
          <a:xfrm>
            <a:off x="173054" y="115910"/>
            <a:ext cx="11770705" cy="658110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xmlns="" id="{6CF96454-8C04-46DF-8761-D86C276F104D}"/>
              </a:ext>
            </a:extLst>
          </p:cNvPr>
          <p:cNvSpPr/>
          <p:nvPr/>
        </p:nvSpPr>
        <p:spPr>
          <a:xfrm>
            <a:off x="6868062" y="2357526"/>
            <a:ext cx="4543534" cy="24833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Fodo de carro táxi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xmlns="" id="{7D98B9B0-8A72-4B6F-A68B-8CBD8FC9D778}"/>
              </a:ext>
            </a:extLst>
          </p:cNvPr>
          <p:cNvSpPr/>
          <p:nvPr/>
        </p:nvSpPr>
        <p:spPr>
          <a:xfrm>
            <a:off x="416883" y="5353878"/>
            <a:ext cx="11404056" cy="12457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Bem vindo!</a:t>
            </a:r>
          </a:p>
          <a:p>
            <a:pPr algn="just"/>
            <a:r>
              <a:rPr lang="pt-BR" sz="1050" dirty="0" err="1" smtClean="0">
                <a:solidFill>
                  <a:schemeClr val="tx1"/>
                </a:solidFill>
              </a:rPr>
              <a:t>Rerereememennnfss</a:t>
            </a:r>
            <a:r>
              <a:rPr lang="pt-BR" sz="1050" dirty="0" smtClean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f,snn</a:t>
            </a:r>
            <a:r>
              <a:rPr lang="pt-BR" sz="1050" dirty="0" smtClean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Rerereememennnfss</a:t>
            </a:r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f,snn</a:t>
            </a:r>
            <a:r>
              <a:rPr lang="pt-BR" sz="1050" dirty="0">
                <a:solidFill>
                  <a:schemeClr val="tx1"/>
                </a:solidFill>
              </a:rPr>
              <a:t>  </a:t>
            </a:r>
            <a:r>
              <a:rPr lang="pt-BR" sz="1050" dirty="0" smtClean="0">
                <a:solidFill>
                  <a:schemeClr val="tx1"/>
                </a:solidFill>
              </a:rPr>
              <a:t>aaaaaaaaaaaaaaaaaaaaaaaaaaaaaaaaaaaaaaaaaaaaaaaaaaaaaaaaaaaaaaaaaaaaaaaaaaaaaaaaaaaaaaaaaaaaaaaaaaaaaaaaaaaaaaaaaaaaaaaaaaaaaaaaa</a:t>
            </a:r>
            <a:endParaRPr lang="pt-BR" sz="1050" dirty="0">
              <a:solidFill>
                <a:schemeClr val="tx1"/>
              </a:solidFill>
            </a:endParaRPr>
          </a:p>
          <a:p>
            <a:pPr algn="just"/>
            <a:r>
              <a:rPr lang="pt-BR" sz="1050" dirty="0" err="1">
                <a:solidFill>
                  <a:schemeClr val="tx1"/>
                </a:solidFill>
              </a:rPr>
              <a:t>Rerereememennnfss</a:t>
            </a:r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f,snn</a:t>
            </a:r>
            <a:r>
              <a:rPr lang="pt-BR" sz="1050" dirty="0">
                <a:solidFill>
                  <a:schemeClr val="tx1"/>
                </a:solidFill>
              </a:rPr>
              <a:t>  </a:t>
            </a:r>
            <a:r>
              <a:rPr lang="pt-BR" sz="1050" dirty="0" smtClean="0">
                <a:solidFill>
                  <a:schemeClr val="tx1"/>
                </a:solidFill>
              </a:rPr>
              <a:t>aaaaaaaaaaaaaaaaaaaaaaaaaaaaaaaaaaaaaaaaaaaaaaaaaaaaaaaaaaaaaaaaaaaaaaaaaaaaaaaaaaaaaaaaaaaaaaaaaaaaaaaaaaaaaaaaaaaaaaaaaaaaaaaaaaaaaaaaaaaaaaaaaaaaaaaa</a:t>
            </a:r>
            <a:endParaRPr lang="pt-BR" sz="1050" dirty="0">
              <a:solidFill>
                <a:schemeClr val="tx1"/>
              </a:solidFill>
            </a:endParaRPr>
          </a:p>
          <a:p>
            <a:pPr algn="just"/>
            <a:r>
              <a:rPr lang="pt-BR" sz="1050" dirty="0" err="1">
                <a:solidFill>
                  <a:schemeClr val="tx1"/>
                </a:solidFill>
              </a:rPr>
              <a:t>Rerereememennnfss</a:t>
            </a:r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f,snn</a:t>
            </a:r>
            <a:r>
              <a:rPr lang="pt-BR" sz="1050" dirty="0">
                <a:solidFill>
                  <a:schemeClr val="tx1"/>
                </a:solidFill>
              </a:rPr>
              <a:t>  </a:t>
            </a:r>
            <a:r>
              <a:rPr lang="pt-BR" sz="1050" dirty="0" smtClean="0">
                <a:solidFill>
                  <a:schemeClr val="tx1"/>
                </a:solidFill>
              </a:rPr>
              <a:t>aaaaaaaaaaaaaaaaaaaaaaaaaaaaaaaaaaaaaaaaaaaaaaaaaaaaaaaaaaaaaaaaaaaaaaaaaaaaaaaaaaaaaaaaaaaaaaaaaaaaaaaaaaaaaaaaaaaaaaaaaaaaaaaaaaaaaaaaaaaaaaaaaaaaaaaa</a:t>
            </a:r>
            <a:endParaRPr lang="pt-BR" sz="1050" dirty="0">
              <a:solidFill>
                <a:schemeClr val="tx1"/>
              </a:solidFill>
            </a:endParaRPr>
          </a:p>
          <a:p>
            <a:pPr algn="just"/>
            <a:r>
              <a:rPr lang="pt-BR" sz="1050" dirty="0" err="1">
                <a:solidFill>
                  <a:schemeClr val="tx1"/>
                </a:solidFill>
              </a:rPr>
              <a:t>Rerereememennnfss</a:t>
            </a:r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f,snn</a:t>
            </a:r>
            <a:r>
              <a:rPr lang="pt-BR" sz="1050" dirty="0">
                <a:solidFill>
                  <a:schemeClr val="tx1"/>
                </a:solidFill>
              </a:rPr>
              <a:t>  aaaaaaaaaaaaaaaaaaaaaaaaaaaaaaaaaaaaaaaaaaaaaaaaaaaaaaaaaaaaaaaaaaaaaaaaaaaaaaaaaaaaaaaaaaaaaaaaaaaaaaaaaaaaaaaaaaaaaaaaaaaaaaaaaaaaaaaaaaaaaaaaaaaaaaaa</a:t>
            </a:r>
          </a:p>
          <a:p>
            <a:pPr algn="just"/>
            <a:r>
              <a:rPr lang="pt-BR" sz="1050" dirty="0" err="1" smtClean="0">
                <a:solidFill>
                  <a:schemeClr val="tx1"/>
                </a:solidFill>
              </a:rPr>
              <a:t>Rerereememennnfss</a:t>
            </a:r>
            <a:r>
              <a:rPr lang="pt-BR" sz="1050" dirty="0" smtClean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f,snn</a:t>
            </a:r>
            <a:r>
              <a:rPr lang="pt-BR" sz="1050" dirty="0">
                <a:solidFill>
                  <a:schemeClr val="tx1"/>
                </a:solidFill>
              </a:rPr>
              <a:t>  aaaaaaaaaaaaaaaaaaaaaaaaaaaaaaaaaaaaaaaaaaaaaaaaaaaaaaaaaaaaaaaaaaaaaaaaaaaaaaaaaaaaaaaaaaaaaaaaaaaaaaaaaaaaaaaaaaaaaaaaaaaaaaaaaaaaaaaaaaaaaaaaaaaaaaaa</a:t>
            </a:r>
          </a:p>
          <a:p>
            <a:pPr algn="just"/>
            <a:r>
              <a:rPr lang="pt-BR" sz="1050" dirty="0" err="1" smtClean="0">
                <a:solidFill>
                  <a:schemeClr val="tx1"/>
                </a:solidFill>
              </a:rPr>
              <a:t>Rerereememennnfss</a:t>
            </a:r>
            <a:r>
              <a:rPr lang="pt-BR" sz="1050" dirty="0" smtClean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f,snn</a:t>
            </a:r>
            <a:r>
              <a:rPr lang="pt-BR" sz="1050" dirty="0">
                <a:solidFill>
                  <a:schemeClr val="tx1"/>
                </a:solidFill>
              </a:rPr>
              <a:t>  aaaaaaaaaaaaaaaaaaaaaaaaaaaaaaaaaaaaaaaaaaaaaaaaaaaaaaaaaaaaaaaaaaaaaaaaaaaaaaaaaaaaaaaaaaaaaaaaaaaaaaaaaaaaaaaaaaaaaaaaaaaaaaaaaaaaaaaaaaaaaaaaaaaaaaaa</a:t>
            </a:r>
          </a:p>
          <a:p>
            <a:pPr algn="just"/>
            <a:r>
              <a:rPr lang="pt-BR" sz="105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xmlns="" id="{4861E73A-85EA-4BDD-A7DF-5881FE00595B}"/>
              </a:ext>
            </a:extLst>
          </p:cNvPr>
          <p:cNvSpPr/>
          <p:nvPr/>
        </p:nvSpPr>
        <p:spPr>
          <a:xfrm>
            <a:off x="180872" y="425003"/>
            <a:ext cx="11762887" cy="10775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xmlns="" id="{BBE14E15-4773-4121-B811-C419F5D57586}"/>
              </a:ext>
            </a:extLst>
          </p:cNvPr>
          <p:cNvSpPr/>
          <p:nvPr/>
        </p:nvSpPr>
        <p:spPr>
          <a:xfrm>
            <a:off x="874339" y="1632227"/>
            <a:ext cx="3541403" cy="1591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dirty="0" err="1" smtClean="0">
                <a:solidFill>
                  <a:schemeClr val="bg1">
                    <a:lumMod val="85000"/>
                  </a:schemeClr>
                </a:solidFill>
              </a:rPr>
              <a:t>CapTáxi</a:t>
            </a:r>
            <a:endParaRPr lang="pt-BR" sz="7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1437768" y="694592"/>
            <a:ext cx="1628334" cy="39949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Agendar viagem</a:t>
            </a:r>
            <a:endParaRPr lang="pt-BR" sz="1600" dirty="0"/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726" y="2929581"/>
            <a:ext cx="1948068" cy="213711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632245" y="694592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Início</a:t>
            </a:r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3248535" y="695409"/>
            <a:ext cx="1735590" cy="39949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Área do motorista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7998253" y="697860"/>
            <a:ext cx="1628334" cy="3994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</a:rPr>
              <a:t>motorista</a:t>
            </a: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9783262" y="698677"/>
            <a:ext cx="1628334" cy="39949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Procurar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4897739" y="717926"/>
            <a:ext cx="1155339" cy="39949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chemeClr val="tx1"/>
                </a:solidFill>
              </a:rPr>
              <a:t>Login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6018906" y="740443"/>
            <a:ext cx="1735590" cy="39949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Central de ajuda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0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9044E8AD-177E-47EE-9532-DDC9750C6979}"/>
              </a:ext>
            </a:extLst>
          </p:cNvPr>
          <p:cNvSpPr/>
          <p:nvPr/>
        </p:nvSpPr>
        <p:spPr>
          <a:xfrm>
            <a:off x="0" y="2350514"/>
            <a:ext cx="12191999" cy="448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02EFBE02-C395-4F6D-99EE-EEAE1DD27E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xmlns="" id="{FBF650A0-2E8D-4435-8F7E-D573A5B97BFE}"/>
              </a:ext>
            </a:extLst>
          </p:cNvPr>
          <p:cNvSpPr/>
          <p:nvPr/>
        </p:nvSpPr>
        <p:spPr>
          <a:xfrm>
            <a:off x="1731463" y="1258961"/>
            <a:ext cx="10013975" cy="7035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                    CONFIRMAR </a:t>
            </a:r>
            <a:r>
              <a:rPr lang="pt-BR" sz="2400" dirty="0"/>
              <a:t>PAGAMENTO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xmlns="" id="{E63C52BD-BCAC-4DD1-8912-0D42AF96568A}"/>
              </a:ext>
            </a:extLst>
          </p:cNvPr>
          <p:cNvSpPr/>
          <p:nvPr/>
        </p:nvSpPr>
        <p:spPr>
          <a:xfrm>
            <a:off x="3992450" y="2516851"/>
            <a:ext cx="7920508" cy="42330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xmlns="" id="{4F738D99-9B11-4ED9-9A2F-DA54F704BFB0}"/>
              </a:ext>
            </a:extLst>
          </p:cNvPr>
          <p:cNvSpPr txBox="1"/>
          <p:nvPr/>
        </p:nvSpPr>
        <p:spPr>
          <a:xfrm>
            <a:off x="4105562" y="2642843"/>
            <a:ext cx="6851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FORMA DE ÁGAMENTO: </a:t>
            </a:r>
          </a:p>
          <a:p>
            <a:endParaRPr lang="pt-BR" dirty="0"/>
          </a:p>
          <a:p>
            <a:r>
              <a:rPr lang="pt-BR" dirty="0"/>
              <a:t>Cliente:</a:t>
            </a:r>
          </a:p>
          <a:p>
            <a:endParaRPr lang="pt-BR" dirty="0"/>
          </a:p>
          <a:p>
            <a:r>
              <a:rPr lang="pt-BR" dirty="0"/>
              <a:t>CPF:</a:t>
            </a:r>
          </a:p>
          <a:p>
            <a:endParaRPr lang="pt-BR" dirty="0"/>
          </a:p>
          <a:p>
            <a:r>
              <a:rPr lang="pt-BR" dirty="0"/>
              <a:t>CHAVE PIX:                                                OU</a:t>
            </a:r>
          </a:p>
          <a:p>
            <a:endParaRPr lang="pt-BR" dirty="0"/>
          </a:p>
          <a:p>
            <a:r>
              <a:rPr lang="pt-BR" dirty="0"/>
              <a:t>VALOR R$:</a:t>
            </a:r>
          </a:p>
          <a:p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xmlns="" id="{91DA68E2-687F-4D27-83B4-9E8A2E3B45EF}"/>
              </a:ext>
            </a:extLst>
          </p:cNvPr>
          <p:cNvSpPr/>
          <p:nvPr/>
        </p:nvSpPr>
        <p:spPr>
          <a:xfrm>
            <a:off x="5013622" y="3174776"/>
            <a:ext cx="6758329" cy="332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Nome completo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xmlns="" id="{2C253F18-B1DB-45B1-B871-392534FF329C}"/>
              </a:ext>
            </a:extLst>
          </p:cNvPr>
          <p:cNvSpPr/>
          <p:nvPr/>
        </p:nvSpPr>
        <p:spPr>
          <a:xfrm>
            <a:off x="4748341" y="3793171"/>
            <a:ext cx="2122714" cy="277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Nº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xmlns="" id="{1F52A106-4DD0-4F7C-8EB0-B7D919246BC3}"/>
              </a:ext>
            </a:extLst>
          </p:cNvPr>
          <p:cNvSpPr/>
          <p:nvPr/>
        </p:nvSpPr>
        <p:spPr>
          <a:xfrm>
            <a:off x="8601652" y="3838412"/>
            <a:ext cx="2762791" cy="2198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QRCOD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xmlns="" id="{AF1C7FD1-7CBB-4CA9-BEA3-B4C9B7522E61}"/>
              </a:ext>
            </a:extLst>
          </p:cNvPr>
          <p:cNvSpPr/>
          <p:nvPr/>
        </p:nvSpPr>
        <p:spPr>
          <a:xfrm>
            <a:off x="6548219" y="2670191"/>
            <a:ext cx="5223731" cy="361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PIX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xmlns="" id="{9A66AEF8-368E-4A42-91DE-505E9F599AA9}"/>
              </a:ext>
            </a:extLst>
          </p:cNvPr>
          <p:cNvSpPr/>
          <p:nvPr/>
        </p:nvSpPr>
        <p:spPr>
          <a:xfrm>
            <a:off x="538586" y="5871496"/>
            <a:ext cx="2698561" cy="7167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CONFIRMAR PAGAMENTO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xmlns="" id="{6ABF0EB0-FA58-47D1-A39D-17DB0DD1C8E4}"/>
              </a:ext>
            </a:extLst>
          </p:cNvPr>
          <p:cNvSpPr/>
          <p:nvPr/>
        </p:nvSpPr>
        <p:spPr>
          <a:xfrm>
            <a:off x="5314121" y="4370606"/>
            <a:ext cx="2122714" cy="277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código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xmlns="" id="{F4AF2E7A-1A8A-4A70-AB24-704717C362E7}"/>
              </a:ext>
            </a:extLst>
          </p:cNvPr>
          <p:cNvSpPr/>
          <p:nvPr/>
        </p:nvSpPr>
        <p:spPr>
          <a:xfrm>
            <a:off x="5314120" y="4832155"/>
            <a:ext cx="2122714" cy="388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xmlns="" id="{F4AF2E7A-1A8A-4A70-AB24-704717C362E7}"/>
              </a:ext>
            </a:extLst>
          </p:cNvPr>
          <p:cNvSpPr/>
          <p:nvPr/>
        </p:nvSpPr>
        <p:spPr>
          <a:xfrm>
            <a:off x="490460" y="5299177"/>
            <a:ext cx="3403814" cy="4895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VALOR FINAL:  </a:t>
            </a:r>
            <a:r>
              <a:rPr lang="pt-BR" dirty="0">
                <a:solidFill>
                  <a:schemeClr val="tx1"/>
                </a:solidFill>
              </a:rPr>
              <a:t>R$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1909747" y="1410101"/>
            <a:ext cx="2702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Compromisso &amp; Segurança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xmlns="" id="{4861E73A-85EA-4BDD-A7DF-5881FE00595B}"/>
              </a:ext>
            </a:extLst>
          </p:cNvPr>
          <p:cNvSpPr/>
          <p:nvPr/>
        </p:nvSpPr>
        <p:spPr>
          <a:xfrm>
            <a:off x="103032" y="156967"/>
            <a:ext cx="12088969" cy="10511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1834767" y="426557"/>
            <a:ext cx="1027136" cy="38969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Voltar</a:t>
            </a:r>
            <a:endParaRPr lang="pt-BR" sz="1600" dirty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3393745" y="427374"/>
            <a:ext cx="1735590" cy="38969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Área do motorista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8501273" y="429825"/>
            <a:ext cx="1628334" cy="38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</a:rPr>
              <a:t>motorista</a:t>
            </a:r>
            <a:endParaRPr lang="pt-B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10286282" y="430642"/>
            <a:ext cx="1628334" cy="38969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Procurar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5042949" y="449891"/>
            <a:ext cx="1155339" cy="38969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chemeClr val="tx1"/>
                </a:solidFill>
              </a:rPr>
              <a:t>Login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6164116" y="472408"/>
            <a:ext cx="1735590" cy="38969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Central de ajuda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595970" y="426556"/>
            <a:ext cx="929212" cy="38969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Início</a:t>
            </a:r>
            <a:endParaRPr lang="pt-BR" sz="1600" dirty="0">
              <a:solidFill>
                <a:schemeClr val="tx1"/>
              </a:solidFill>
            </a:endParaRPr>
          </a:p>
        </p:txBody>
      </p:sp>
      <p:pic>
        <p:nvPicPr>
          <p:cNvPr id="49" name="Imagem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85" y="885619"/>
            <a:ext cx="1367325" cy="142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6C425EFE-D4A9-4BF5-98EA-EB4FCDFDD6D7}"/>
              </a:ext>
            </a:extLst>
          </p:cNvPr>
          <p:cNvSpPr/>
          <p:nvPr/>
        </p:nvSpPr>
        <p:spPr>
          <a:xfrm>
            <a:off x="0" y="11034"/>
            <a:ext cx="12192000" cy="6857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mtClean="0"/>
              <a:t>      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F75CF605-A40A-4404-ADB3-D88127D8B745}"/>
              </a:ext>
            </a:extLst>
          </p:cNvPr>
          <p:cNvSpPr/>
          <p:nvPr/>
        </p:nvSpPr>
        <p:spPr>
          <a:xfrm>
            <a:off x="173054" y="51142"/>
            <a:ext cx="11770705" cy="65811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xmlns="" id="{6CF96454-8C04-46DF-8761-D86C276F104D}"/>
              </a:ext>
            </a:extLst>
          </p:cNvPr>
          <p:cNvSpPr/>
          <p:nvPr/>
        </p:nvSpPr>
        <p:spPr>
          <a:xfrm>
            <a:off x="8816146" y="1174774"/>
            <a:ext cx="3004793" cy="2883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Foto de carro</a:t>
            </a:r>
          </a:p>
          <a:p>
            <a:pPr algn="ctr"/>
            <a:r>
              <a:rPr lang="pt-BR" dirty="0" smtClean="0"/>
              <a:t>com passageiros</a:t>
            </a:r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xmlns="" id="{4861E73A-85EA-4BDD-A7DF-5881FE00595B}"/>
              </a:ext>
            </a:extLst>
          </p:cNvPr>
          <p:cNvSpPr/>
          <p:nvPr/>
        </p:nvSpPr>
        <p:spPr>
          <a:xfrm>
            <a:off x="180872" y="285767"/>
            <a:ext cx="11762887" cy="8890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xmlns="" id="{BBE14E15-4773-4121-B811-C419F5D57586}"/>
              </a:ext>
            </a:extLst>
          </p:cNvPr>
          <p:cNvSpPr/>
          <p:nvPr/>
        </p:nvSpPr>
        <p:spPr>
          <a:xfrm>
            <a:off x="6251223" y="1582995"/>
            <a:ext cx="3532039" cy="99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err="1" smtClean="0">
                <a:solidFill>
                  <a:schemeClr val="bg1">
                    <a:lumMod val="85000"/>
                  </a:schemeClr>
                </a:solidFill>
              </a:rPr>
              <a:t>CapTáxi</a:t>
            </a:r>
            <a:endParaRPr lang="pt-BR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1437768" y="555356"/>
            <a:ext cx="1628334" cy="39949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Agendar viagem</a:t>
            </a:r>
            <a:endParaRPr lang="pt-BR" sz="1600" dirty="0"/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11" y="2278798"/>
            <a:ext cx="1185081" cy="1300082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3248535" y="556173"/>
            <a:ext cx="1735590" cy="39949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Área do motorista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7998253" y="558624"/>
            <a:ext cx="1628334" cy="399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</a:rPr>
              <a:t>cliente</a:t>
            </a:r>
            <a:endParaRPr lang="pt-B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9783262" y="559441"/>
            <a:ext cx="1628334" cy="39949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Procurar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4897739" y="578690"/>
            <a:ext cx="1155339" cy="39949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chemeClr val="tx1"/>
                </a:solidFill>
              </a:rPr>
              <a:t>Login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6018906" y="601207"/>
            <a:ext cx="1735590" cy="39949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Central de ajuda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6CF96454-8C04-46DF-8761-D86C276F104D}"/>
              </a:ext>
            </a:extLst>
          </p:cNvPr>
          <p:cNvSpPr/>
          <p:nvPr/>
        </p:nvSpPr>
        <p:spPr>
          <a:xfrm>
            <a:off x="293438" y="1618433"/>
            <a:ext cx="2364631" cy="12933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Foto de carros</a:t>
            </a:r>
          </a:p>
          <a:p>
            <a:pPr algn="ctr"/>
            <a:r>
              <a:rPr lang="pt-BR" dirty="0" smtClean="0"/>
              <a:t>No trânsito</a:t>
            </a:r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xmlns="" id="{6CF96454-8C04-46DF-8761-D86C276F104D}"/>
              </a:ext>
            </a:extLst>
          </p:cNvPr>
          <p:cNvSpPr/>
          <p:nvPr/>
        </p:nvSpPr>
        <p:spPr>
          <a:xfrm>
            <a:off x="2906310" y="1618433"/>
            <a:ext cx="2486537" cy="13307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Ambiente interno</a:t>
            </a:r>
          </a:p>
          <a:p>
            <a:pPr algn="ctr"/>
            <a:r>
              <a:rPr lang="pt-BR" dirty="0" smtClean="0"/>
              <a:t>dos carros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6CF96454-8C04-46DF-8761-D86C276F104D}"/>
              </a:ext>
            </a:extLst>
          </p:cNvPr>
          <p:cNvSpPr/>
          <p:nvPr/>
        </p:nvSpPr>
        <p:spPr>
          <a:xfrm>
            <a:off x="5519183" y="1618433"/>
            <a:ext cx="1409651" cy="13675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 smtClean="0"/>
              <a:t>Intens</a:t>
            </a:r>
            <a:r>
              <a:rPr lang="pt-BR" dirty="0" smtClean="0"/>
              <a:t> de</a:t>
            </a:r>
          </a:p>
          <a:p>
            <a:r>
              <a:rPr lang="pt-BR" dirty="0" smtClean="0"/>
              <a:t>qualidades dos carros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xmlns="" id="{4861E73A-85EA-4BDD-A7DF-5881FE00595B}"/>
              </a:ext>
            </a:extLst>
          </p:cNvPr>
          <p:cNvSpPr/>
          <p:nvPr/>
        </p:nvSpPr>
        <p:spPr>
          <a:xfrm>
            <a:off x="180872" y="3517417"/>
            <a:ext cx="11640067" cy="5407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293437" y="3608088"/>
            <a:ext cx="128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Faça o </a:t>
            </a:r>
            <a:r>
              <a:rPr lang="pt-BR" dirty="0" err="1" smtClean="0"/>
              <a:t>login</a:t>
            </a:r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450760" y="555355"/>
            <a:ext cx="717493" cy="39949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Início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324345" y="4734519"/>
            <a:ext cx="2808018" cy="3994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Nome de usuário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288251" y="4229404"/>
            <a:ext cx="4071715" cy="39949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chemeClr val="bg1"/>
                </a:solidFill>
              </a:rPr>
              <a:t>Entre com seu nome de usuário e senha!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3201045" y="4734519"/>
            <a:ext cx="2290170" cy="399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Senha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5825547" y="4758521"/>
            <a:ext cx="966780" cy="39949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Entrar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298652" y="5197770"/>
            <a:ext cx="6493675" cy="32244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chemeClr val="bg1"/>
                </a:solidFill>
              </a:rPr>
              <a:t>Novo Cliente – Insira seus dados pessoais e clique em salvar!  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298652" y="5619480"/>
            <a:ext cx="2166252" cy="399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Nome completo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2590502" y="5619480"/>
            <a:ext cx="2166252" cy="399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Nome de usuário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4882352" y="5619480"/>
            <a:ext cx="2166252" cy="399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CPF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7174202" y="5619480"/>
            <a:ext cx="2166252" cy="399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Telefone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287831" y="6143154"/>
            <a:ext cx="2166252" cy="399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-mail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2568860" y="6115994"/>
            <a:ext cx="2166252" cy="399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Nova senha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4849889" y="6088834"/>
            <a:ext cx="2166252" cy="399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Confirma senha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10535477" y="6078018"/>
            <a:ext cx="1042721" cy="3994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270286" y="3004603"/>
            <a:ext cx="1571223" cy="4600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>
                    <a:lumMod val="65000"/>
                  </a:schemeClr>
                </a:solidFill>
              </a:rPr>
              <a:t>Cadastrar-se aqui!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270286" y="1160235"/>
            <a:ext cx="8545859" cy="39949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Benefícios para nossos clientes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51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1BBAD6C0-0A35-48F0-B077-D3E689835337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xmlns="" id="{AFB3B2AD-CDDE-462B-9081-3F82FF3D82CC}"/>
              </a:ext>
            </a:extLst>
          </p:cNvPr>
          <p:cNvSpPr/>
          <p:nvPr/>
        </p:nvSpPr>
        <p:spPr>
          <a:xfrm>
            <a:off x="7050843" y="1890730"/>
            <a:ext cx="4653720" cy="24611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Foto da  equipe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xmlns="" id="{3369E2BB-5C63-4666-B66B-67F8D477E260}"/>
              </a:ext>
            </a:extLst>
          </p:cNvPr>
          <p:cNvSpPr/>
          <p:nvPr/>
        </p:nvSpPr>
        <p:spPr>
          <a:xfrm>
            <a:off x="3348529" y="2357073"/>
            <a:ext cx="2916096" cy="4846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Quem somos nós</a:t>
            </a:r>
            <a:r>
              <a:rPr lang="pt-BR" dirty="0" smtClean="0">
                <a:solidFill>
                  <a:schemeClr val="tx1"/>
                </a:solidFill>
              </a:rPr>
              <a:t>!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491AC0FE-2794-4A64-AA05-AEB1F10CA6FB}"/>
              </a:ext>
            </a:extLst>
          </p:cNvPr>
          <p:cNvSpPr/>
          <p:nvPr/>
        </p:nvSpPr>
        <p:spPr>
          <a:xfrm>
            <a:off x="433435" y="4615599"/>
            <a:ext cx="11271128" cy="21730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r>
              <a:rPr lang="pt-BR" dirty="0" smtClean="0">
                <a:solidFill>
                  <a:schemeClr val="bg1"/>
                </a:solidFill>
              </a:rPr>
              <a:t>kkkkkkkAFSFSFSFFSFDFFFFFFFFFFFFFFFFFFFFFFFFFFFFSSSSSSSSSSSSSkkkkk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kkkkkkkAFSFSFSFFSFDFFFFFFFFFFFFFFFFFFFFFFFFFFFFSSSSSSSSSSSSSSkkkkk</a:t>
            </a:r>
          </a:p>
          <a:p>
            <a:r>
              <a:rPr lang="pt-BR" dirty="0">
                <a:solidFill>
                  <a:schemeClr val="bg1"/>
                </a:solidFill>
              </a:rPr>
              <a:t>kkkkkkkAFSFSFSFFSFDFFFFFFFFFFFFFFFFFFFFFFFFFFFFSSSSSSSSSSSSSSkkkkk</a:t>
            </a:r>
          </a:p>
          <a:p>
            <a:r>
              <a:rPr lang="pt-BR" dirty="0">
                <a:solidFill>
                  <a:schemeClr val="bg1"/>
                </a:solidFill>
              </a:rPr>
              <a:t>kkkkkkkAFSFSFSFFSFDFFFFFFFFFFFFFFFFFFFFFFFFFFFFSSSSSSSSSSSSSSkkkkk</a:t>
            </a:r>
          </a:p>
          <a:p>
            <a:r>
              <a:rPr lang="pt-BR" dirty="0">
                <a:solidFill>
                  <a:schemeClr val="bg1"/>
                </a:solidFill>
              </a:rPr>
              <a:t>kkkkkkkAFSFSFSFFSFDFFFFFFFFFFFFFFFFFFFFFFFFFFFFSSSSSSSSSSSSSSkkkkk</a:t>
            </a:r>
          </a:p>
          <a:p>
            <a:r>
              <a:rPr lang="pt-BR" dirty="0">
                <a:solidFill>
                  <a:schemeClr val="bg1"/>
                </a:solidFill>
              </a:rPr>
              <a:t>kkkkkkkAFSFSFSFFSFDFFFFFFFFFFFFFFFFFFFFFFFFFFFFSSSSSSSSSSSSSSkkkkk</a:t>
            </a:r>
          </a:p>
          <a:p>
            <a:r>
              <a:rPr lang="pt-BR" dirty="0">
                <a:solidFill>
                  <a:schemeClr val="bg1"/>
                </a:solidFill>
              </a:rPr>
              <a:t>kkkkkkkAFSFSFSFFSFDFFFFFFFFFFFFFFFFFFFFFFFFFFFFSSSSSSSSSSSSSSkkkkk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4861E73A-85EA-4BDD-A7DF-5881FE00595B}"/>
              </a:ext>
            </a:extLst>
          </p:cNvPr>
          <p:cNvSpPr/>
          <p:nvPr/>
        </p:nvSpPr>
        <p:spPr>
          <a:xfrm>
            <a:off x="180872" y="285767"/>
            <a:ext cx="12011127" cy="8890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1437768" y="555356"/>
            <a:ext cx="1628334" cy="39949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Agendar viagem</a:t>
            </a:r>
            <a:endParaRPr lang="pt-BR" sz="160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3248535" y="556173"/>
            <a:ext cx="1735590" cy="39949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Área do motorista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7998253" y="558624"/>
            <a:ext cx="1628334" cy="399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</a:rPr>
              <a:t>cliente</a:t>
            </a:r>
            <a:endParaRPr lang="pt-B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9783262" y="559441"/>
            <a:ext cx="1628334" cy="39949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Procurar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4897739" y="578690"/>
            <a:ext cx="1155339" cy="39949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chemeClr val="tx1"/>
                </a:solidFill>
              </a:rPr>
              <a:t>Login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6018906" y="601207"/>
            <a:ext cx="1735590" cy="39949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Central de ajuda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450760" y="555355"/>
            <a:ext cx="717493" cy="39949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Início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433435" y="1430171"/>
            <a:ext cx="11271128" cy="39949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Um pouco da nossa história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xmlns="" id="{BBE14E15-4773-4121-B811-C419F5D57586}"/>
              </a:ext>
            </a:extLst>
          </p:cNvPr>
          <p:cNvSpPr/>
          <p:nvPr/>
        </p:nvSpPr>
        <p:spPr>
          <a:xfrm>
            <a:off x="384518" y="1827110"/>
            <a:ext cx="1846476" cy="99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err="1" smtClean="0">
                <a:solidFill>
                  <a:schemeClr val="bg1">
                    <a:lumMod val="65000"/>
                  </a:schemeClr>
                </a:solidFill>
              </a:rPr>
              <a:t>CapTáxi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78" y="2685107"/>
            <a:ext cx="1185081" cy="130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9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6C425EFE-D4A9-4BF5-98EA-EB4FCDFDD6D7}"/>
              </a:ext>
            </a:extLst>
          </p:cNvPr>
          <p:cNvSpPr/>
          <p:nvPr/>
        </p:nvSpPr>
        <p:spPr>
          <a:xfrm>
            <a:off x="0" y="11034"/>
            <a:ext cx="12192000" cy="68579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mtClean="0"/>
              <a:t>      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F75CF605-A40A-4404-ADB3-D88127D8B745}"/>
              </a:ext>
            </a:extLst>
          </p:cNvPr>
          <p:cNvSpPr/>
          <p:nvPr/>
        </p:nvSpPr>
        <p:spPr>
          <a:xfrm>
            <a:off x="173054" y="24638"/>
            <a:ext cx="11770705" cy="6581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4861E73A-85EA-4BDD-A7DF-5881FE00595B}"/>
              </a:ext>
            </a:extLst>
          </p:cNvPr>
          <p:cNvSpPr/>
          <p:nvPr/>
        </p:nvSpPr>
        <p:spPr>
          <a:xfrm>
            <a:off x="180872" y="425003"/>
            <a:ext cx="11762887" cy="10775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BBE14E15-4773-4121-B811-C419F5D57586}"/>
              </a:ext>
            </a:extLst>
          </p:cNvPr>
          <p:cNvSpPr/>
          <p:nvPr/>
        </p:nvSpPr>
        <p:spPr>
          <a:xfrm>
            <a:off x="9859618" y="1370210"/>
            <a:ext cx="1846476" cy="99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err="1" smtClean="0">
                <a:solidFill>
                  <a:schemeClr val="bg1">
                    <a:lumMod val="65000"/>
                  </a:schemeClr>
                </a:solidFill>
              </a:rPr>
              <a:t>CapTáxi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1689557" y="694592"/>
            <a:ext cx="1027136" cy="39949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Voltar</a:t>
            </a:r>
            <a:endParaRPr lang="pt-BR" sz="16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678" y="2228207"/>
            <a:ext cx="1185081" cy="1300082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3248535" y="695409"/>
            <a:ext cx="1735590" cy="39949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Área do motorista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8356063" y="697860"/>
            <a:ext cx="1628334" cy="399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</a:rPr>
              <a:t>motorista</a:t>
            </a:r>
            <a:endParaRPr lang="pt-B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10141072" y="698677"/>
            <a:ext cx="1628334" cy="39949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Procurar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4897739" y="717926"/>
            <a:ext cx="1155339" cy="39949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chemeClr val="tx1"/>
                </a:solidFill>
              </a:rPr>
              <a:t>Login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6018906" y="740443"/>
            <a:ext cx="1735590" cy="39949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Central de ajuda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399881" y="1796310"/>
            <a:ext cx="128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Faça o </a:t>
            </a:r>
            <a:r>
              <a:rPr lang="pt-BR" dirty="0" err="1" smtClean="0"/>
              <a:t>login</a:t>
            </a:r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450760" y="694591"/>
            <a:ext cx="929212" cy="39949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Início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380974" y="2228207"/>
            <a:ext cx="4071715" cy="39949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Entre com seu nome de </a:t>
            </a:r>
            <a:r>
              <a:rPr lang="pt-BR" sz="1600" dirty="0" smtClean="0">
                <a:solidFill>
                  <a:schemeClr val="tx1"/>
                </a:solidFill>
              </a:rPr>
              <a:t>motorista </a:t>
            </a:r>
            <a:r>
              <a:rPr lang="pt-BR" sz="1600" dirty="0">
                <a:solidFill>
                  <a:schemeClr val="tx1"/>
                </a:solidFill>
              </a:rPr>
              <a:t>e </a:t>
            </a:r>
            <a:r>
              <a:rPr lang="pt-BR" sz="1600" dirty="0" smtClean="0">
                <a:solidFill>
                  <a:schemeClr val="tx1"/>
                </a:solidFill>
              </a:rPr>
              <a:t>senha!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393026" y="3270464"/>
            <a:ext cx="6493675" cy="85310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chemeClr val="tx1"/>
                </a:solidFill>
              </a:rPr>
              <a:t>Faça seu cadastro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Novo Motorista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Insira seus dados pessoais e clique em salvar!  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298652" y="5619480"/>
            <a:ext cx="2166252" cy="399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Marca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2590502" y="5619480"/>
            <a:ext cx="2166252" cy="399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Modelo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4882352" y="5619480"/>
            <a:ext cx="2166252" cy="399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9539841" y="4334788"/>
            <a:ext cx="2166252" cy="399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Telefone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287831" y="6143154"/>
            <a:ext cx="2166252" cy="399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Placa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2568860" y="6115994"/>
            <a:ext cx="2166252" cy="399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Nº Chassis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10535477" y="6078018"/>
            <a:ext cx="1042721" cy="3994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Salvar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371835" y="2739173"/>
            <a:ext cx="2344858" cy="399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Motorista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2767884" y="2739173"/>
            <a:ext cx="1684805" cy="399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Senha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4663128" y="2725117"/>
            <a:ext cx="828087" cy="39949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Entrar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324985" y="4334789"/>
            <a:ext cx="2166252" cy="399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Nome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2616835" y="4334789"/>
            <a:ext cx="2166252" cy="399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Sobre Nome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4908685" y="4334789"/>
            <a:ext cx="2166252" cy="399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CPF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7200535" y="4334789"/>
            <a:ext cx="2166252" cy="399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CNH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314164" y="4858463"/>
            <a:ext cx="2166252" cy="399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-mail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2595193" y="4831303"/>
            <a:ext cx="2166252" cy="399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Nova senha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4876222" y="4804143"/>
            <a:ext cx="2166252" cy="399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Confirma senha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314164" y="5307420"/>
            <a:ext cx="6493675" cy="25774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chemeClr val="tx1"/>
                </a:solidFill>
              </a:rPr>
              <a:t>Insira dados do seu automóvel!  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4876222" y="6115993"/>
            <a:ext cx="2166252" cy="399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Nº </a:t>
            </a:r>
            <a:r>
              <a:rPr lang="pt-B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Renavan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3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1BBAD6C0-0A35-48F0-B077-D3E689835337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xmlns="" id="{AFB3B2AD-CDDE-462B-9081-3F82FF3D82CC}"/>
              </a:ext>
            </a:extLst>
          </p:cNvPr>
          <p:cNvSpPr/>
          <p:nvPr/>
        </p:nvSpPr>
        <p:spPr>
          <a:xfrm>
            <a:off x="433435" y="2516851"/>
            <a:ext cx="3674925" cy="20293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Fotos dos taxis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491AC0FE-2794-4A64-AA05-AEB1F10CA6FB}"/>
              </a:ext>
            </a:extLst>
          </p:cNvPr>
          <p:cNvSpPr/>
          <p:nvPr/>
        </p:nvSpPr>
        <p:spPr>
          <a:xfrm>
            <a:off x="433435" y="4615599"/>
            <a:ext cx="11271128" cy="21730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r>
              <a:rPr lang="pt-BR" dirty="0" smtClean="0">
                <a:solidFill>
                  <a:schemeClr val="bg1"/>
                </a:solidFill>
              </a:rPr>
              <a:t>kkkkkkkAFSFSFSFFSFDFFFFFFFFFFFFFFFFFFFFFFFFFFFFSSSSSSSSSSSSSkkkkk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kkkkkkkAFSFSFSFFSFDFFFFFFFFFFFFFFFFFFFFFFFFFFFFSSSSSSSSSSSSSSkkkkk</a:t>
            </a:r>
          </a:p>
          <a:p>
            <a:r>
              <a:rPr lang="pt-BR" dirty="0">
                <a:solidFill>
                  <a:schemeClr val="bg1"/>
                </a:solidFill>
              </a:rPr>
              <a:t>kkkkkkkAFSFSFSFFSFDFFFFFFFFFFFFFFFFFFFFFFFFFFFFSSSSSSSSSSSSSSkkkkk</a:t>
            </a:r>
          </a:p>
          <a:p>
            <a:r>
              <a:rPr lang="pt-BR" dirty="0">
                <a:solidFill>
                  <a:schemeClr val="bg1"/>
                </a:solidFill>
              </a:rPr>
              <a:t>kkkkkkkAFSFSFSFFSFDFFFFFFFFFFFFFFFFFFFFFFFFFFFFSSSSSSSSSSSSSSkkkkk</a:t>
            </a:r>
          </a:p>
          <a:p>
            <a:r>
              <a:rPr lang="pt-BR" dirty="0">
                <a:solidFill>
                  <a:schemeClr val="bg1"/>
                </a:solidFill>
              </a:rPr>
              <a:t>kkkkkkkAFSFSFSFFSFDFFFFFFFFFFFFFFFFFFFFFFFFFFFFSSSSSSSSSSSSSSkkkkk</a:t>
            </a:r>
          </a:p>
          <a:p>
            <a:r>
              <a:rPr lang="pt-BR" dirty="0">
                <a:solidFill>
                  <a:schemeClr val="bg1"/>
                </a:solidFill>
              </a:rPr>
              <a:t>kkkkkkkAFSFSFSFFSFDFFFFFFFFFFFFFFFFFFFFFFFFFFFFSSSSSSSSSSSSSSkkkkk</a:t>
            </a:r>
          </a:p>
          <a:p>
            <a:r>
              <a:rPr lang="pt-BR" dirty="0">
                <a:solidFill>
                  <a:schemeClr val="bg1"/>
                </a:solidFill>
              </a:rPr>
              <a:t>kkkkkkkAFSFSFSFFSFDFFFFFFFFFFFFFFFFFFFFFFFFFFFFSSSSSSSSSSSSSSkkkkk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D410EC95-11EB-4FC7-9093-10CECB0920F2}"/>
              </a:ext>
            </a:extLst>
          </p:cNvPr>
          <p:cNvSpPr/>
          <p:nvPr/>
        </p:nvSpPr>
        <p:spPr>
          <a:xfrm>
            <a:off x="103031" y="1465843"/>
            <a:ext cx="12088968" cy="7099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                                       Nossa História – Quem Somos!</a:t>
            </a:r>
            <a:endParaRPr lang="pt-BR" sz="2400" dirty="0"/>
          </a:p>
        </p:txBody>
      </p:sp>
      <p:sp>
        <p:nvSpPr>
          <p:cNvPr id="18" name="Retângulo 17"/>
          <p:cNvSpPr/>
          <p:nvPr/>
        </p:nvSpPr>
        <p:spPr>
          <a:xfrm>
            <a:off x="1470354" y="1620527"/>
            <a:ext cx="2921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  Compromisso </a:t>
            </a:r>
            <a:r>
              <a:rPr lang="pt-BR" dirty="0">
                <a:solidFill>
                  <a:schemeClr val="bg1"/>
                </a:solidFill>
              </a:rPr>
              <a:t>&amp; Segurança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xmlns="" id="{4861E73A-85EA-4BDD-A7DF-5881FE00595B}"/>
              </a:ext>
            </a:extLst>
          </p:cNvPr>
          <p:cNvSpPr/>
          <p:nvPr/>
        </p:nvSpPr>
        <p:spPr>
          <a:xfrm>
            <a:off x="103031" y="258912"/>
            <a:ext cx="12088969" cy="10511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1834766" y="528502"/>
            <a:ext cx="1027136" cy="38969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Voltar</a:t>
            </a:r>
            <a:endParaRPr lang="pt-BR" sz="16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3393744" y="529319"/>
            <a:ext cx="1735590" cy="38969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Área do motorista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8501272" y="531770"/>
            <a:ext cx="1628334" cy="38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</a:rPr>
              <a:t>motorista</a:t>
            </a:r>
            <a:endParaRPr lang="pt-B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10286281" y="532587"/>
            <a:ext cx="1628334" cy="38969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Procurar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5042948" y="551836"/>
            <a:ext cx="1155339" cy="38969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chemeClr val="tx1"/>
                </a:solidFill>
              </a:rPr>
              <a:t>Login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6164115" y="574353"/>
            <a:ext cx="1735590" cy="38969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Central de ajuda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595969" y="528501"/>
            <a:ext cx="929212" cy="38969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Início</a:t>
            </a:r>
            <a:endParaRPr lang="pt-BR" sz="1600" dirty="0">
              <a:solidFill>
                <a:schemeClr val="tx1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84" y="987564"/>
            <a:ext cx="1367325" cy="1420213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xmlns="" id="{AFB3B2AD-CDDE-462B-9081-3F82FF3D82CC}"/>
              </a:ext>
            </a:extLst>
          </p:cNvPr>
          <p:cNvSpPr/>
          <p:nvPr/>
        </p:nvSpPr>
        <p:spPr>
          <a:xfrm>
            <a:off x="4344703" y="2487481"/>
            <a:ext cx="3564137" cy="20293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Fotos dos taxis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xmlns="" id="{AFB3B2AD-CDDE-462B-9081-3F82FF3D82CC}"/>
              </a:ext>
            </a:extLst>
          </p:cNvPr>
          <p:cNvSpPr/>
          <p:nvPr/>
        </p:nvSpPr>
        <p:spPr>
          <a:xfrm>
            <a:off x="8117980" y="2478266"/>
            <a:ext cx="3564137" cy="20293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Fotos dos taxis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3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xmlns="" id="{6C425EFE-D4A9-4BF5-98EA-EB4FCDFDD6D7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xmlns="" id="{101BCFEA-954F-4C1F-AD5A-62FEE14C0051}"/>
              </a:ext>
            </a:extLst>
          </p:cNvPr>
          <p:cNvSpPr/>
          <p:nvPr/>
        </p:nvSpPr>
        <p:spPr>
          <a:xfrm>
            <a:off x="275730" y="2779122"/>
            <a:ext cx="2647644" cy="314399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rgbClr val="002060"/>
              </a:solidFill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xmlns="" id="{2E5BF0C5-F398-4370-93C9-7EA27BCD0D21}"/>
              </a:ext>
            </a:extLst>
          </p:cNvPr>
          <p:cNvSpPr/>
          <p:nvPr/>
        </p:nvSpPr>
        <p:spPr>
          <a:xfrm>
            <a:off x="1228153" y="2793832"/>
            <a:ext cx="1683146" cy="15814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Carro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xmlns="" id="{78A6640B-7684-4453-804D-DC2949232FC9}"/>
              </a:ext>
            </a:extLst>
          </p:cNvPr>
          <p:cNvSpPr/>
          <p:nvPr/>
        </p:nvSpPr>
        <p:spPr>
          <a:xfrm>
            <a:off x="3204461" y="2779122"/>
            <a:ext cx="2647644" cy="314399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rgbClr val="002060"/>
              </a:solidFill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xmlns="" id="{BBA24FCA-A89C-47E9-8B87-B4F746954445}"/>
              </a:ext>
            </a:extLst>
          </p:cNvPr>
          <p:cNvSpPr/>
          <p:nvPr/>
        </p:nvSpPr>
        <p:spPr>
          <a:xfrm>
            <a:off x="374528" y="5162175"/>
            <a:ext cx="2166068" cy="6726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 smtClean="0">
              <a:solidFill>
                <a:schemeClr val="tx1"/>
              </a:solidFill>
            </a:endParaRPr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VAGAS DISPONIVEIS:</a:t>
            </a:r>
            <a:endParaRPr lang="pt-BR" sz="1600" dirty="0">
              <a:solidFill>
                <a:schemeClr val="tx1"/>
              </a:solidFill>
            </a:endParaRPr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00</a:t>
            </a:r>
            <a:endParaRPr lang="pt-BR" sz="1600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xmlns="" id="{342603EE-DC51-4EAB-89DD-FF28964623A3}"/>
              </a:ext>
            </a:extLst>
          </p:cNvPr>
          <p:cNvSpPr/>
          <p:nvPr/>
        </p:nvSpPr>
        <p:spPr>
          <a:xfrm>
            <a:off x="6112043" y="2776902"/>
            <a:ext cx="2647644" cy="314399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rgbClr val="002060"/>
              </a:solidFill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xmlns="" id="{BBA24FCA-A89C-47E9-8B87-B4F746954445}"/>
              </a:ext>
            </a:extLst>
          </p:cNvPr>
          <p:cNvSpPr/>
          <p:nvPr/>
        </p:nvSpPr>
        <p:spPr>
          <a:xfrm>
            <a:off x="354469" y="3995842"/>
            <a:ext cx="1305889" cy="10524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Foto</a:t>
            </a:r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Motorista</a:t>
            </a:r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Nome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xmlns="" id="{2E5BF0C5-F398-4370-93C9-7EA27BCD0D21}"/>
              </a:ext>
            </a:extLst>
          </p:cNvPr>
          <p:cNvSpPr/>
          <p:nvPr/>
        </p:nvSpPr>
        <p:spPr>
          <a:xfrm>
            <a:off x="4147810" y="2800965"/>
            <a:ext cx="1683146" cy="15814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Carro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xmlns="" id="{BBA24FCA-A89C-47E9-8B87-B4F746954445}"/>
              </a:ext>
            </a:extLst>
          </p:cNvPr>
          <p:cNvSpPr/>
          <p:nvPr/>
        </p:nvSpPr>
        <p:spPr>
          <a:xfrm>
            <a:off x="3294185" y="5169308"/>
            <a:ext cx="2166068" cy="6726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 smtClean="0">
              <a:solidFill>
                <a:schemeClr val="tx1"/>
              </a:solidFill>
            </a:endParaRPr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VAGAS DISPONIVEIS:</a:t>
            </a:r>
            <a:endParaRPr lang="pt-BR" sz="1600" dirty="0">
              <a:solidFill>
                <a:schemeClr val="tx1"/>
              </a:solidFill>
            </a:endParaRPr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00</a:t>
            </a:r>
            <a:endParaRPr lang="pt-BR" sz="1600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xmlns="" id="{BBA24FCA-A89C-47E9-8B87-B4F746954445}"/>
              </a:ext>
            </a:extLst>
          </p:cNvPr>
          <p:cNvSpPr/>
          <p:nvPr/>
        </p:nvSpPr>
        <p:spPr>
          <a:xfrm>
            <a:off x="3274126" y="4002975"/>
            <a:ext cx="1305889" cy="10524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Foto</a:t>
            </a:r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Motorista</a:t>
            </a:r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Nome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xmlns="" id="{2E5BF0C5-F398-4370-93C9-7EA27BCD0D21}"/>
              </a:ext>
            </a:extLst>
          </p:cNvPr>
          <p:cNvSpPr/>
          <p:nvPr/>
        </p:nvSpPr>
        <p:spPr>
          <a:xfrm>
            <a:off x="7048930" y="2801782"/>
            <a:ext cx="1683146" cy="15814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Carro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xmlns="" id="{BBA24FCA-A89C-47E9-8B87-B4F746954445}"/>
              </a:ext>
            </a:extLst>
          </p:cNvPr>
          <p:cNvSpPr/>
          <p:nvPr/>
        </p:nvSpPr>
        <p:spPr>
          <a:xfrm>
            <a:off x="6195305" y="5170125"/>
            <a:ext cx="2166068" cy="6726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 smtClean="0">
              <a:solidFill>
                <a:schemeClr val="tx1"/>
              </a:solidFill>
            </a:endParaRPr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VAGAS DISPONIVEIS:</a:t>
            </a:r>
            <a:endParaRPr lang="pt-BR" sz="1600" dirty="0">
              <a:solidFill>
                <a:schemeClr val="tx1"/>
              </a:solidFill>
            </a:endParaRPr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00</a:t>
            </a:r>
            <a:endParaRPr lang="pt-BR" sz="1600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xmlns="" id="{BBA24FCA-A89C-47E9-8B87-B4F746954445}"/>
              </a:ext>
            </a:extLst>
          </p:cNvPr>
          <p:cNvSpPr/>
          <p:nvPr/>
        </p:nvSpPr>
        <p:spPr>
          <a:xfrm>
            <a:off x="6175246" y="4003792"/>
            <a:ext cx="1305889" cy="10524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Foto</a:t>
            </a:r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Motorista</a:t>
            </a:r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Nome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xmlns="" id="{16911DD8-E5EC-4C38-9D81-DABBDD3AD6B1}"/>
              </a:ext>
            </a:extLst>
          </p:cNvPr>
          <p:cNvSpPr/>
          <p:nvPr/>
        </p:nvSpPr>
        <p:spPr>
          <a:xfrm>
            <a:off x="9040774" y="2776902"/>
            <a:ext cx="2647644" cy="314399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rgbClr val="002060"/>
              </a:solidFill>
            </a:endParaRP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xmlns="" id="{2E5BF0C5-F398-4370-93C9-7EA27BCD0D21}"/>
              </a:ext>
            </a:extLst>
          </p:cNvPr>
          <p:cNvSpPr/>
          <p:nvPr/>
        </p:nvSpPr>
        <p:spPr>
          <a:xfrm>
            <a:off x="9992021" y="2776902"/>
            <a:ext cx="1683146" cy="15814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Carro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xmlns="" id="{BBA24FCA-A89C-47E9-8B87-B4F746954445}"/>
              </a:ext>
            </a:extLst>
          </p:cNvPr>
          <p:cNvSpPr/>
          <p:nvPr/>
        </p:nvSpPr>
        <p:spPr>
          <a:xfrm>
            <a:off x="9138396" y="5145245"/>
            <a:ext cx="2166068" cy="6726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 smtClean="0">
              <a:solidFill>
                <a:schemeClr val="tx1"/>
              </a:solidFill>
            </a:endParaRPr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VAGAS DISPONIVEIS:</a:t>
            </a:r>
            <a:endParaRPr lang="pt-BR" sz="1600" dirty="0">
              <a:solidFill>
                <a:schemeClr val="tx1"/>
              </a:solidFill>
            </a:endParaRPr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00</a:t>
            </a:r>
            <a:endParaRPr lang="pt-BR" sz="1600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xmlns="" id="{BBA24FCA-A89C-47E9-8B87-B4F746954445}"/>
              </a:ext>
            </a:extLst>
          </p:cNvPr>
          <p:cNvSpPr/>
          <p:nvPr/>
        </p:nvSpPr>
        <p:spPr>
          <a:xfrm>
            <a:off x="9118337" y="3978912"/>
            <a:ext cx="1305889" cy="10524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Foto</a:t>
            </a:r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Motorista</a:t>
            </a:r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Nome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xmlns="" id="{D410EC95-11EB-4FC7-9093-10CECB0920F2}"/>
              </a:ext>
            </a:extLst>
          </p:cNvPr>
          <p:cNvSpPr/>
          <p:nvPr/>
        </p:nvSpPr>
        <p:spPr>
          <a:xfrm>
            <a:off x="103031" y="1465843"/>
            <a:ext cx="12088968" cy="7099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                                       Carros </a:t>
            </a:r>
            <a:r>
              <a:rPr lang="pt-BR" sz="2400" smtClean="0"/>
              <a:t>Disponíveis </a:t>
            </a:r>
            <a:r>
              <a:rPr lang="pt-BR" sz="2400" smtClean="0"/>
              <a:t>para </a:t>
            </a:r>
            <a:r>
              <a:rPr lang="pt-BR" sz="2400" dirty="0" smtClean="0"/>
              <a:t>Viajem</a:t>
            </a:r>
            <a:endParaRPr lang="pt-BR" sz="2400" dirty="0"/>
          </a:p>
        </p:txBody>
      </p:sp>
      <p:sp>
        <p:nvSpPr>
          <p:cNvPr id="41" name="Retângulo 40"/>
          <p:cNvSpPr/>
          <p:nvPr/>
        </p:nvSpPr>
        <p:spPr>
          <a:xfrm>
            <a:off x="1470354" y="1620527"/>
            <a:ext cx="2921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  Compromisso </a:t>
            </a:r>
            <a:r>
              <a:rPr lang="pt-BR" dirty="0">
                <a:solidFill>
                  <a:schemeClr val="bg1"/>
                </a:solidFill>
              </a:rPr>
              <a:t>&amp; Segurança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xmlns="" id="{4861E73A-85EA-4BDD-A7DF-5881FE00595B}"/>
              </a:ext>
            </a:extLst>
          </p:cNvPr>
          <p:cNvSpPr/>
          <p:nvPr/>
        </p:nvSpPr>
        <p:spPr>
          <a:xfrm>
            <a:off x="103031" y="233154"/>
            <a:ext cx="12088969" cy="10511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1834766" y="528502"/>
            <a:ext cx="1027136" cy="38969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Voltar</a:t>
            </a:r>
            <a:endParaRPr lang="pt-BR" sz="1600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3393744" y="529319"/>
            <a:ext cx="1735590" cy="38969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Área do motorista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8501272" y="531770"/>
            <a:ext cx="1628334" cy="38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</a:rPr>
              <a:t>motorista</a:t>
            </a:r>
            <a:endParaRPr lang="pt-B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10286281" y="532587"/>
            <a:ext cx="1628334" cy="38969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Procurar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5042948" y="551836"/>
            <a:ext cx="1155339" cy="38969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chemeClr val="tx1"/>
                </a:solidFill>
              </a:rPr>
              <a:t>Login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6164115" y="574353"/>
            <a:ext cx="1735590" cy="38969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Central de ajuda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595969" y="528501"/>
            <a:ext cx="929212" cy="38969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Início</a:t>
            </a:r>
            <a:endParaRPr lang="pt-BR" sz="1600" dirty="0">
              <a:solidFill>
                <a:schemeClr val="tx1"/>
              </a:solidFill>
            </a:endParaRPr>
          </a:p>
        </p:txBody>
      </p:sp>
      <p:pic>
        <p:nvPicPr>
          <p:cNvPr id="53" name="Imagem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84" y="987564"/>
            <a:ext cx="1367325" cy="142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8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xmlns="" id="{02EFBE02-C395-4F6D-99EE-EEAE1DD27E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xmlns="" id="{02EFBE02-C395-4F6D-99EE-EEAE1DD27E40}"/>
              </a:ext>
            </a:extLst>
          </p:cNvPr>
          <p:cNvSpPr/>
          <p:nvPr/>
        </p:nvSpPr>
        <p:spPr>
          <a:xfrm>
            <a:off x="3399181" y="2592055"/>
            <a:ext cx="8526655" cy="40684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xmlns="" id="{D0596533-1D22-49B4-9F24-9F8DF6CBFFAF}"/>
              </a:ext>
            </a:extLst>
          </p:cNvPr>
          <p:cNvSpPr/>
          <p:nvPr/>
        </p:nvSpPr>
        <p:spPr>
          <a:xfrm>
            <a:off x="560370" y="6089562"/>
            <a:ext cx="1046921" cy="5449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Cartão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xmlns="" id="{53C44CFB-0362-46DD-9E1A-22E85855A506}"/>
              </a:ext>
            </a:extLst>
          </p:cNvPr>
          <p:cNvSpPr/>
          <p:nvPr/>
        </p:nvSpPr>
        <p:spPr>
          <a:xfrm>
            <a:off x="1744807" y="6115571"/>
            <a:ext cx="1046921" cy="5449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Boleto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xmlns="" id="{6E6C77ED-09FD-4621-83C3-4E2C821D313E}"/>
              </a:ext>
            </a:extLst>
          </p:cNvPr>
          <p:cNvSpPr/>
          <p:nvPr/>
        </p:nvSpPr>
        <p:spPr>
          <a:xfrm>
            <a:off x="3541395" y="2766520"/>
            <a:ext cx="4429784" cy="3119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xmlns="" id="{D253C6D4-C509-4C14-8B49-5E7C71492FD4}"/>
              </a:ext>
            </a:extLst>
          </p:cNvPr>
          <p:cNvSpPr txBox="1"/>
          <p:nvPr/>
        </p:nvSpPr>
        <p:spPr>
          <a:xfrm>
            <a:off x="3687109" y="2892512"/>
            <a:ext cx="39130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TIPO:        Passageiro            Encomenda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Origem:</a:t>
            </a:r>
          </a:p>
          <a:p>
            <a:r>
              <a:rPr lang="pt-BR" dirty="0" smtClean="0"/>
              <a:t>Saída:</a:t>
            </a:r>
          </a:p>
          <a:p>
            <a:r>
              <a:rPr lang="pt-BR" dirty="0"/>
              <a:t>Destino:</a:t>
            </a:r>
          </a:p>
          <a:p>
            <a:r>
              <a:rPr lang="pt-BR" dirty="0" smtClean="0"/>
              <a:t>VAGAS DISPONÍVEIS:</a:t>
            </a:r>
          </a:p>
          <a:p>
            <a:endParaRPr lang="pt-BR" dirty="0"/>
          </a:p>
          <a:p>
            <a:r>
              <a:rPr lang="pt-BR" dirty="0" smtClean="0"/>
              <a:t>Hora de Saída:</a:t>
            </a:r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xmlns="" id="{F54C914A-EA26-427C-8813-FFB0AD290CE0}"/>
              </a:ext>
            </a:extLst>
          </p:cNvPr>
          <p:cNvSpPr/>
          <p:nvPr/>
        </p:nvSpPr>
        <p:spPr>
          <a:xfrm>
            <a:off x="4672918" y="3708486"/>
            <a:ext cx="2122716" cy="2772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cidade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xmlns="" id="{82046984-0E97-4BC4-A63C-820991D6CFA5}"/>
              </a:ext>
            </a:extLst>
          </p:cNvPr>
          <p:cNvSpPr/>
          <p:nvPr/>
        </p:nvSpPr>
        <p:spPr>
          <a:xfrm>
            <a:off x="4672919" y="3985719"/>
            <a:ext cx="2122714" cy="2772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cidade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xmlns="" id="{12C74179-95CC-4216-B352-47B55C41EF9D}"/>
              </a:ext>
            </a:extLst>
          </p:cNvPr>
          <p:cNvSpPr/>
          <p:nvPr/>
        </p:nvSpPr>
        <p:spPr>
          <a:xfrm>
            <a:off x="3790212" y="4856854"/>
            <a:ext cx="2221611" cy="2836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quantidade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xmlns="" id="{D585FBC9-C332-4F49-8904-E0B70687A790}"/>
              </a:ext>
            </a:extLst>
          </p:cNvPr>
          <p:cNvSpPr/>
          <p:nvPr/>
        </p:nvSpPr>
        <p:spPr>
          <a:xfrm>
            <a:off x="4342963" y="2940770"/>
            <a:ext cx="280226" cy="28395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solidFill>
                <a:srgbClr val="002060"/>
              </a:solidFill>
            </a:endParaRP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xmlns="" id="{16911DD8-E5EC-4C38-9D81-DABBDD3AD6B1}"/>
              </a:ext>
            </a:extLst>
          </p:cNvPr>
          <p:cNvSpPr/>
          <p:nvPr/>
        </p:nvSpPr>
        <p:spPr>
          <a:xfrm>
            <a:off x="372152" y="2516851"/>
            <a:ext cx="2647644" cy="314399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rgbClr val="002060"/>
              </a:solidFill>
            </a:endParaRP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xmlns="" id="{2E5BF0C5-F398-4370-93C9-7EA27BCD0D21}"/>
              </a:ext>
            </a:extLst>
          </p:cNvPr>
          <p:cNvSpPr/>
          <p:nvPr/>
        </p:nvSpPr>
        <p:spPr>
          <a:xfrm>
            <a:off x="1323399" y="2516851"/>
            <a:ext cx="1683146" cy="158149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Carro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xmlns="" id="{BBA24FCA-A89C-47E9-8B87-B4F746954445}"/>
              </a:ext>
            </a:extLst>
          </p:cNvPr>
          <p:cNvSpPr/>
          <p:nvPr/>
        </p:nvSpPr>
        <p:spPr>
          <a:xfrm>
            <a:off x="469774" y="4885194"/>
            <a:ext cx="2166068" cy="6726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 smtClean="0">
              <a:solidFill>
                <a:schemeClr val="tx1"/>
              </a:solidFill>
            </a:endParaRPr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VAGAS DISPONIVEIS:</a:t>
            </a:r>
            <a:endParaRPr lang="pt-BR" sz="1600" dirty="0">
              <a:solidFill>
                <a:schemeClr val="tx1"/>
              </a:solidFill>
            </a:endParaRPr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00</a:t>
            </a:r>
            <a:endParaRPr lang="pt-BR" sz="1600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xmlns="" id="{BBA24FCA-A89C-47E9-8B87-B4F746954445}"/>
              </a:ext>
            </a:extLst>
          </p:cNvPr>
          <p:cNvSpPr/>
          <p:nvPr/>
        </p:nvSpPr>
        <p:spPr>
          <a:xfrm>
            <a:off x="449715" y="3718861"/>
            <a:ext cx="1305889" cy="10524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Foto</a:t>
            </a:r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Motorista</a:t>
            </a:r>
          </a:p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Nome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xmlns="" id="{12C74179-95CC-4216-B352-47B55C41EF9D}"/>
              </a:ext>
            </a:extLst>
          </p:cNvPr>
          <p:cNvSpPr/>
          <p:nvPr/>
        </p:nvSpPr>
        <p:spPr>
          <a:xfrm>
            <a:off x="3790212" y="5436157"/>
            <a:ext cx="2221611" cy="2836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valor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xmlns="" id="{12C74179-95CC-4216-B352-47B55C41EF9D}"/>
              </a:ext>
            </a:extLst>
          </p:cNvPr>
          <p:cNvSpPr/>
          <p:nvPr/>
        </p:nvSpPr>
        <p:spPr>
          <a:xfrm>
            <a:off x="4672918" y="4261402"/>
            <a:ext cx="2122715" cy="2971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cidade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xmlns="" id="{D585FBC9-C332-4F49-8904-E0B70687A790}"/>
              </a:ext>
            </a:extLst>
          </p:cNvPr>
          <p:cNvSpPr/>
          <p:nvPr/>
        </p:nvSpPr>
        <p:spPr>
          <a:xfrm>
            <a:off x="5902716" y="2944939"/>
            <a:ext cx="280226" cy="28395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solidFill>
                <a:srgbClr val="002060"/>
              </a:solidFill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469774" y="5773189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FORMAS DE PAGAMENTO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xmlns="" id="{D410EC95-11EB-4FC7-9093-10CECB0920F2}"/>
              </a:ext>
            </a:extLst>
          </p:cNvPr>
          <p:cNvSpPr/>
          <p:nvPr/>
        </p:nvSpPr>
        <p:spPr>
          <a:xfrm>
            <a:off x="103031" y="1465843"/>
            <a:ext cx="12088968" cy="7099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                                       Reservar Passagem</a:t>
            </a:r>
            <a:endParaRPr lang="pt-BR" sz="2400" dirty="0"/>
          </a:p>
        </p:txBody>
      </p:sp>
      <p:sp>
        <p:nvSpPr>
          <p:cNvPr id="32" name="Retângulo 31"/>
          <p:cNvSpPr/>
          <p:nvPr/>
        </p:nvSpPr>
        <p:spPr>
          <a:xfrm>
            <a:off x="1470354" y="1620527"/>
            <a:ext cx="2921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  Compromisso </a:t>
            </a:r>
            <a:r>
              <a:rPr lang="pt-BR" dirty="0">
                <a:solidFill>
                  <a:schemeClr val="bg1"/>
                </a:solidFill>
              </a:rPr>
              <a:t>&amp; Segurança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xmlns="" id="{4861E73A-85EA-4BDD-A7DF-5881FE00595B}"/>
              </a:ext>
            </a:extLst>
          </p:cNvPr>
          <p:cNvSpPr/>
          <p:nvPr/>
        </p:nvSpPr>
        <p:spPr>
          <a:xfrm>
            <a:off x="103031" y="258912"/>
            <a:ext cx="12088969" cy="10511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1834766" y="528502"/>
            <a:ext cx="1027136" cy="38969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Voltar</a:t>
            </a:r>
            <a:endParaRPr lang="pt-BR" sz="1600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3393744" y="529319"/>
            <a:ext cx="1735590" cy="38969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Área do motorista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8501272" y="531770"/>
            <a:ext cx="1628334" cy="38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</a:rPr>
              <a:t>motorista</a:t>
            </a:r>
            <a:endParaRPr lang="pt-B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10286281" y="532587"/>
            <a:ext cx="1628334" cy="38969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Procurar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5042948" y="551836"/>
            <a:ext cx="1155339" cy="38969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chemeClr val="tx1"/>
                </a:solidFill>
              </a:rPr>
              <a:t>Login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6164115" y="574353"/>
            <a:ext cx="1735590" cy="38969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Central de ajuda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595969" y="528501"/>
            <a:ext cx="929212" cy="38969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Início</a:t>
            </a:r>
            <a:endParaRPr lang="pt-BR" sz="1600" dirty="0">
              <a:solidFill>
                <a:schemeClr val="tx1"/>
              </a:solidFill>
            </a:endParaRPr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84" y="987564"/>
            <a:ext cx="1367325" cy="1420213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xmlns="" id="{F75CF605-A40A-4404-ADB3-D88127D8B745}"/>
              </a:ext>
            </a:extLst>
          </p:cNvPr>
          <p:cNvSpPr/>
          <p:nvPr/>
        </p:nvSpPr>
        <p:spPr>
          <a:xfrm>
            <a:off x="7471176" y="5980037"/>
            <a:ext cx="4157761" cy="55938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Clique </a:t>
            </a:r>
            <a:r>
              <a:rPr lang="pt-BR" dirty="0" smtClean="0"/>
              <a:t>                 </a:t>
            </a:r>
            <a:r>
              <a:rPr lang="pt-BR" dirty="0" smtClean="0"/>
              <a:t>e reserve a sua passagem! </a:t>
            </a:r>
            <a:endParaRPr lang="pt-BR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xmlns="" id="{BD77CCB1-BCEE-4A02-8691-16DC15BCBFB7}"/>
              </a:ext>
            </a:extLst>
          </p:cNvPr>
          <p:cNvSpPr/>
          <p:nvPr/>
        </p:nvSpPr>
        <p:spPr>
          <a:xfrm>
            <a:off x="8207578" y="5997764"/>
            <a:ext cx="792466" cy="55658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921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ipse 14">
            <a:extLst>
              <a:ext uri="{FF2B5EF4-FFF2-40B4-BE49-F238E27FC236}">
                <a16:creationId xmlns:a16="http://schemas.microsoft.com/office/drawing/2014/main" xmlns="" id="{855DC206-4F78-4BA2-A8CB-63CFDD243417}"/>
              </a:ext>
            </a:extLst>
          </p:cNvPr>
          <p:cNvSpPr/>
          <p:nvPr/>
        </p:nvSpPr>
        <p:spPr>
          <a:xfrm>
            <a:off x="-1470335" y="-2851366"/>
            <a:ext cx="542422" cy="532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Logo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xmlns="" id="{02EFBE02-C395-4F6D-99EE-EEAE1DD27E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F277CD0B-1815-402B-A2CC-5E6437BACEBD}"/>
              </a:ext>
            </a:extLst>
          </p:cNvPr>
          <p:cNvSpPr txBox="1"/>
          <p:nvPr/>
        </p:nvSpPr>
        <p:spPr>
          <a:xfrm>
            <a:off x="272623" y="3132241"/>
            <a:ext cx="9667769" cy="3533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Pagamento com Boleto 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Nome: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CPF: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VALOR R$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GERAR BOLETO:                                                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:</a:t>
            </a:r>
          </a:p>
          <a:p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xmlns="" id="{1EC1ADEC-124E-4EEF-AD51-8E4455C4C617}"/>
              </a:ext>
            </a:extLst>
          </p:cNvPr>
          <p:cNvSpPr/>
          <p:nvPr/>
        </p:nvSpPr>
        <p:spPr>
          <a:xfrm>
            <a:off x="1206530" y="3702811"/>
            <a:ext cx="6215740" cy="301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Nome completo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xmlns="" id="{45AEA4C2-0C32-4B13-9BBC-B2438D567657}"/>
              </a:ext>
            </a:extLst>
          </p:cNvPr>
          <p:cNvSpPr/>
          <p:nvPr/>
        </p:nvSpPr>
        <p:spPr>
          <a:xfrm>
            <a:off x="1004229" y="4282569"/>
            <a:ext cx="2220014" cy="2867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Nº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xmlns="" id="{B9F90622-9F15-445B-BEFD-2C1FEB955039}"/>
              </a:ext>
            </a:extLst>
          </p:cNvPr>
          <p:cNvSpPr/>
          <p:nvPr/>
        </p:nvSpPr>
        <p:spPr>
          <a:xfrm>
            <a:off x="2147799" y="5351748"/>
            <a:ext cx="8512308" cy="7414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bg1"/>
                </a:solidFill>
              </a:rPr>
              <a:t>IIIIIIIIIIIIIIIIIIIIIIIIIIIIIIIIIIIIIIIIIIIIIIIIIIIIIIIIIIIIIIIIIIIIIIIIIIIIIII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xmlns="" id="{6CD97D72-F02B-40CF-B621-76C60122AC58}"/>
              </a:ext>
            </a:extLst>
          </p:cNvPr>
          <p:cNvSpPr/>
          <p:nvPr/>
        </p:nvSpPr>
        <p:spPr>
          <a:xfrm>
            <a:off x="1421822" y="4773580"/>
            <a:ext cx="2220014" cy="40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xmlns="" id="{D410EC95-11EB-4FC7-9093-10CECB0920F2}"/>
              </a:ext>
            </a:extLst>
          </p:cNvPr>
          <p:cNvSpPr/>
          <p:nvPr/>
        </p:nvSpPr>
        <p:spPr>
          <a:xfrm>
            <a:off x="1573387" y="1755322"/>
            <a:ext cx="9086720" cy="7277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                                       CONFIRMAR PAGAMENTO</a:t>
            </a:r>
            <a:endParaRPr lang="pt-BR" sz="2400" dirty="0"/>
          </a:p>
        </p:txBody>
      </p:sp>
      <p:sp>
        <p:nvSpPr>
          <p:cNvPr id="36" name="Retângulo 35"/>
          <p:cNvSpPr/>
          <p:nvPr/>
        </p:nvSpPr>
        <p:spPr>
          <a:xfrm>
            <a:off x="1573386" y="1976525"/>
            <a:ext cx="2921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  Compromisso </a:t>
            </a:r>
            <a:r>
              <a:rPr lang="pt-BR" dirty="0">
                <a:solidFill>
                  <a:schemeClr val="bg1"/>
                </a:solidFill>
              </a:rPr>
              <a:t>&amp; Segurança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xmlns="" id="{4861E73A-85EA-4BDD-A7DF-5881FE00595B}"/>
              </a:ext>
            </a:extLst>
          </p:cNvPr>
          <p:cNvSpPr/>
          <p:nvPr/>
        </p:nvSpPr>
        <p:spPr>
          <a:xfrm>
            <a:off x="103031" y="202787"/>
            <a:ext cx="12088969" cy="10775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1937798" y="472376"/>
            <a:ext cx="1027136" cy="39949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Voltar</a:t>
            </a:r>
            <a:endParaRPr lang="pt-BR" sz="1600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3496776" y="473193"/>
            <a:ext cx="1735590" cy="39949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Área do motorista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8604304" y="475644"/>
            <a:ext cx="1628334" cy="399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</a:rPr>
              <a:t>motorista</a:t>
            </a:r>
            <a:endParaRPr lang="pt-B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10389313" y="476461"/>
            <a:ext cx="1628334" cy="39949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Procurar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5145980" y="495710"/>
            <a:ext cx="1155339" cy="39949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chemeClr val="tx1"/>
                </a:solidFill>
              </a:rPr>
              <a:t>Login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6267147" y="518227"/>
            <a:ext cx="1735590" cy="39949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Central de ajuda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699001" y="472375"/>
            <a:ext cx="929212" cy="39949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Início</a:t>
            </a:r>
            <a:endParaRPr lang="pt-BR" sz="1600" dirty="0">
              <a:solidFill>
                <a:schemeClr val="tx1"/>
              </a:solidFill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" y="1051279"/>
            <a:ext cx="1367325" cy="145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xmlns="" id="{02EFBE02-C395-4F6D-99EE-EEAE1DD27E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xmlns="" id="{4AC6E7CF-63EE-4A7D-A9C4-6B762001C9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xmlns="" id="{AA540955-5D80-4A53-B4E3-9B9F1949EF28}"/>
              </a:ext>
            </a:extLst>
          </p:cNvPr>
          <p:cNvSpPr/>
          <p:nvPr/>
        </p:nvSpPr>
        <p:spPr>
          <a:xfrm>
            <a:off x="537864" y="2625524"/>
            <a:ext cx="10924673" cy="3819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xmlns="" id="{792F2E2F-95FD-4920-9507-1C8D2715AB55}"/>
              </a:ext>
            </a:extLst>
          </p:cNvPr>
          <p:cNvSpPr txBox="1"/>
          <p:nvPr/>
        </p:nvSpPr>
        <p:spPr>
          <a:xfrm>
            <a:off x="706305" y="2751516"/>
            <a:ext cx="10665739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PAGAMENTO COM CARTÃO: </a:t>
            </a:r>
            <a:endParaRPr lang="pt-BR" dirty="0"/>
          </a:p>
          <a:p>
            <a:endParaRPr lang="pt-BR" dirty="0"/>
          </a:p>
          <a:p>
            <a:r>
              <a:rPr lang="pt-BR" dirty="0"/>
              <a:t>Cliente:</a:t>
            </a:r>
          </a:p>
          <a:p>
            <a:endParaRPr lang="pt-BR" dirty="0"/>
          </a:p>
          <a:p>
            <a:r>
              <a:rPr lang="pt-BR" dirty="0"/>
              <a:t>CPF:</a:t>
            </a:r>
          </a:p>
          <a:p>
            <a:endParaRPr lang="pt-BR" dirty="0"/>
          </a:p>
          <a:p>
            <a:r>
              <a:rPr lang="pt-BR" dirty="0" smtClean="0"/>
              <a:t>Nº CARTÃO                                                                                                                             SENHA</a:t>
            </a:r>
          </a:p>
          <a:p>
            <a:endParaRPr lang="pt-BR" dirty="0"/>
          </a:p>
          <a:p>
            <a:r>
              <a:rPr lang="pt-BR" dirty="0" smtClean="0"/>
              <a:t>TIPO PAGAMENTO:         DEBITO               CREDITO             PACELADO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BANDEIRA: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VALOR FINAL </a:t>
            </a:r>
            <a:r>
              <a:rPr lang="pt-BR" dirty="0"/>
              <a:t>R$:            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xmlns="" id="{7DF0AC87-C6D6-4385-B83A-62D60641793B}"/>
              </a:ext>
            </a:extLst>
          </p:cNvPr>
          <p:cNvSpPr/>
          <p:nvPr/>
        </p:nvSpPr>
        <p:spPr>
          <a:xfrm>
            <a:off x="1644769" y="3331575"/>
            <a:ext cx="6848235" cy="284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cidade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xmlns="" id="{0D27582F-0C26-4715-965D-DFC111FCA218}"/>
              </a:ext>
            </a:extLst>
          </p:cNvPr>
          <p:cNvSpPr/>
          <p:nvPr/>
        </p:nvSpPr>
        <p:spPr>
          <a:xfrm>
            <a:off x="1380075" y="3901843"/>
            <a:ext cx="3027049" cy="294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cidade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xmlns="" id="{85864F77-66D0-43EB-A6FD-F8E1917190B5}"/>
              </a:ext>
            </a:extLst>
          </p:cNvPr>
          <p:cNvSpPr/>
          <p:nvPr/>
        </p:nvSpPr>
        <p:spPr>
          <a:xfrm>
            <a:off x="3832175" y="4949781"/>
            <a:ext cx="280226" cy="28395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solidFill>
                <a:srgbClr val="002060"/>
              </a:solidFill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xmlns="" id="{B5C2A189-F7F3-4739-96C5-C2DA225B9F7B}"/>
              </a:ext>
            </a:extLst>
          </p:cNvPr>
          <p:cNvSpPr/>
          <p:nvPr/>
        </p:nvSpPr>
        <p:spPr>
          <a:xfrm>
            <a:off x="1981654" y="4367852"/>
            <a:ext cx="5414210" cy="363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Nº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xmlns="" id="{5781DC70-DE54-4AD1-A8CB-422269FD08AB}"/>
              </a:ext>
            </a:extLst>
          </p:cNvPr>
          <p:cNvSpPr/>
          <p:nvPr/>
        </p:nvSpPr>
        <p:spPr>
          <a:xfrm>
            <a:off x="5547503" y="4960568"/>
            <a:ext cx="280226" cy="28395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solidFill>
                <a:srgbClr val="002060"/>
              </a:solidFill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xmlns="" id="{CE0A2DD7-BB15-4F06-9DA9-3F4223E7549A}"/>
              </a:ext>
            </a:extLst>
          </p:cNvPr>
          <p:cNvSpPr/>
          <p:nvPr/>
        </p:nvSpPr>
        <p:spPr>
          <a:xfrm>
            <a:off x="7088621" y="4960568"/>
            <a:ext cx="1740525" cy="357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QTD. PARCELAS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xmlns="" id="{7787F514-F29A-4CA4-BB8F-247C5BED87C7}"/>
              </a:ext>
            </a:extLst>
          </p:cNvPr>
          <p:cNvSpPr/>
          <p:nvPr/>
        </p:nvSpPr>
        <p:spPr>
          <a:xfrm>
            <a:off x="8449291" y="5634443"/>
            <a:ext cx="2535347" cy="7167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CONFIRMAR PAGAMENO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xmlns="" id="{877EF670-9323-4312-AB81-A46C2A3CC10A}"/>
              </a:ext>
            </a:extLst>
          </p:cNvPr>
          <p:cNvSpPr/>
          <p:nvPr/>
        </p:nvSpPr>
        <p:spPr>
          <a:xfrm>
            <a:off x="1981654" y="5482688"/>
            <a:ext cx="1946204" cy="330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xmlns="" id="{877EF670-9323-4312-AB81-A46C2A3CC10A}"/>
              </a:ext>
            </a:extLst>
          </p:cNvPr>
          <p:cNvSpPr/>
          <p:nvPr/>
        </p:nvSpPr>
        <p:spPr>
          <a:xfrm>
            <a:off x="2460920" y="6015595"/>
            <a:ext cx="1946204" cy="330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xmlns="" id="{FA790A64-5C7F-46E4-96CD-AB14C8A3E11A}"/>
              </a:ext>
            </a:extLst>
          </p:cNvPr>
          <p:cNvSpPr/>
          <p:nvPr/>
        </p:nvSpPr>
        <p:spPr>
          <a:xfrm>
            <a:off x="9107890" y="4398101"/>
            <a:ext cx="1409776" cy="332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CÓD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xmlns="" id="{D410EC95-11EB-4FC7-9093-10CECB0920F2}"/>
              </a:ext>
            </a:extLst>
          </p:cNvPr>
          <p:cNvSpPr/>
          <p:nvPr/>
        </p:nvSpPr>
        <p:spPr>
          <a:xfrm>
            <a:off x="-1" y="1646718"/>
            <a:ext cx="12192001" cy="7099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                                       CONFIRMAR PAGAMENTO</a:t>
            </a:r>
            <a:endParaRPr lang="pt-BR" sz="2400" dirty="0"/>
          </a:p>
        </p:txBody>
      </p:sp>
      <p:sp>
        <p:nvSpPr>
          <p:cNvPr id="25" name="Retângulo 24"/>
          <p:cNvSpPr/>
          <p:nvPr/>
        </p:nvSpPr>
        <p:spPr>
          <a:xfrm>
            <a:off x="1470355" y="1801402"/>
            <a:ext cx="2921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  Compromisso </a:t>
            </a:r>
            <a:r>
              <a:rPr lang="pt-BR" dirty="0">
                <a:solidFill>
                  <a:schemeClr val="bg1"/>
                </a:solidFill>
              </a:rPr>
              <a:t>&amp; Segurança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xmlns="" id="{4861E73A-85EA-4BDD-A7DF-5881FE00595B}"/>
              </a:ext>
            </a:extLst>
          </p:cNvPr>
          <p:cNvSpPr/>
          <p:nvPr/>
        </p:nvSpPr>
        <p:spPr>
          <a:xfrm>
            <a:off x="103032" y="439787"/>
            <a:ext cx="12088969" cy="10511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1834767" y="709377"/>
            <a:ext cx="1027136" cy="38969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Voltar</a:t>
            </a:r>
            <a:endParaRPr lang="pt-BR" sz="1600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3393745" y="710194"/>
            <a:ext cx="1735590" cy="38969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Área do motorista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8501273" y="712645"/>
            <a:ext cx="1628334" cy="38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</a:rPr>
              <a:t>motorista</a:t>
            </a:r>
            <a:endParaRPr lang="pt-B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10286282" y="713462"/>
            <a:ext cx="1628334" cy="38969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Procurar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5042949" y="732711"/>
            <a:ext cx="1155339" cy="38969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chemeClr val="tx1"/>
                </a:solidFill>
              </a:rPr>
              <a:t>Login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6164116" y="755228"/>
            <a:ext cx="1735590" cy="38969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Central de ajuda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xmlns="" id="{1F12B07D-06E2-476D-BC58-BECFD5FD9E27}"/>
              </a:ext>
            </a:extLst>
          </p:cNvPr>
          <p:cNvSpPr/>
          <p:nvPr/>
        </p:nvSpPr>
        <p:spPr>
          <a:xfrm>
            <a:off x="595970" y="709376"/>
            <a:ext cx="929212" cy="38969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Início</a:t>
            </a:r>
            <a:endParaRPr lang="pt-BR" sz="1600" dirty="0">
              <a:solidFill>
                <a:schemeClr val="tx1"/>
              </a:solidFill>
            </a:endParaRPr>
          </a:p>
        </p:txBody>
      </p:sp>
      <p:pic>
        <p:nvPicPr>
          <p:cNvPr id="54" name="Imagem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85" y="1168439"/>
            <a:ext cx="1367325" cy="142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4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747</TotalTime>
  <Words>509</Words>
  <Application>Microsoft Office PowerPoint</Application>
  <PresentationFormat>Widescreen</PresentationFormat>
  <Paragraphs>273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zequinha computer</dc:creator>
  <cp:lastModifiedBy>Alfredo</cp:lastModifiedBy>
  <cp:revision>82</cp:revision>
  <cp:lastPrinted>2021-12-21T10:55:34Z</cp:lastPrinted>
  <dcterms:created xsi:type="dcterms:W3CDTF">2021-06-18T20:59:33Z</dcterms:created>
  <dcterms:modified xsi:type="dcterms:W3CDTF">2022-05-02T21:08:37Z</dcterms:modified>
</cp:coreProperties>
</file>