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5887" y="4050068"/>
            <a:ext cx="5862206" cy="252653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4287" y="3919173"/>
            <a:ext cx="4610079" cy="687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633699" y="5985972"/>
            <a:ext cx="3006919" cy="124701"/>
            <a:chOff x="7633699" y="5985972"/>
            <a:chExt cx="3006919" cy="12470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5000" y="8628552"/>
            <a:ext cx="2031812" cy="630091"/>
            <a:chOff x="1075000" y="8628552"/>
            <a:chExt cx="2031812" cy="6300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048" y="9050934"/>
              <a:ext cx="83807" cy="27621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711" y="8572797"/>
              <a:ext cx="1746443" cy="7526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49238" y="8771076"/>
            <a:ext cx="2099572" cy="443940"/>
            <a:chOff x="15149238" y="8771076"/>
            <a:chExt cx="2099572" cy="4439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0842" y="8742680"/>
              <a:ext cx="113584" cy="37435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217910" y="9130792"/>
              <a:ext cx="2030899" cy="84224"/>
              <a:chOff x="15217910" y="9130792"/>
              <a:chExt cx="2030899" cy="8422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17910" y="9130792"/>
                <a:ext cx="2030899" cy="8422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9939" y="6266057"/>
            <a:ext cx="1313119" cy="1313119"/>
            <a:chOff x="1089939" y="6266057"/>
            <a:chExt cx="1313119" cy="13131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939" y="6266057"/>
              <a:ext cx="1313119" cy="13131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57268" y="6266057"/>
            <a:ext cx="1266781" cy="1266781"/>
            <a:chOff x="2757268" y="6266057"/>
            <a:chExt cx="1266781" cy="12667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7268" y="6266057"/>
              <a:ext cx="1266781" cy="12667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37775" y="6266057"/>
            <a:ext cx="1313119" cy="1313119"/>
            <a:chOff x="4337775" y="6266057"/>
            <a:chExt cx="1313119" cy="13131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7775" y="6266057"/>
              <a:ext cx="1313119" cy="13131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57143" y="6266057"/>
            <a:ext cx="1313119" cy="1313119"/>
            <a:chOff x="6057143" y="6266057"/>
            <a:chExt cx="1313119" cy="131311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7143" y="6266057"/>
              <a:ext cx="1313119" cy="13131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9939" y="4501237"/>
            <a:ext cx="1313119" cy="1313119"/>
            <a:chOff x="1089939" y="4501237"/>
            <a:chExt cx="1313119" cy="131311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939" y="4501237"/>
              <a:ext cx="1313119" cy="13131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10931" y="4486298"/>
            <a:ext cx="1313119" cy="1313119"/>
            <a:chOff x="2710931" y="4486298"/>
            <a:chExt cx="1313119" cy="13131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0931" y="4486298"/>
              <a:ext cx="1313119" cy="13131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37775" y="4478828"/>
            <a:ext cx="1328058" cy="1328058"/>
            <a:chOff x="4337775" y="4478828"/>
            <a:chExt cx="1328058" cy="13280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7775" y="4478828"/>
              <a:ext cx="1328058" cy="132805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1699" y="335780"/>
            <a:ext cx="3599153" cy="23609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1883" y="3413477"/>
            <a:ext cx="2812102" cy="68728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9501" y="4008702"/>
            <a:ext cx="6515947" cy="220652"/>
            <a:chOff x="629501" y="4008702"/>
            <a:chExt cx="6515947" cy="22065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9501" y="4008702"/>
              <a:ext cx="6515947" cy="2206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57143" y="4497231"/>
            <a:ext cx="1244070" cy="1359227"/>
            <a:chOff x="6057143" y="4497231"/>
            <a:chExt cx="1244070" cy="135922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57143" y="4497231"/>
              <a:ext cx="1244070" cy="135922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4137" y="1938557"/>
            <a:ext cx="2315002" cy="71315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73639" y="1783763"/>
            <a:ext cx="3373160" cy="79610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769624" y="2559150"/>
            <a:ext cx="6070170" cy="79610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852748" y="3748060"/>
            <a:ext cx="6901961" cy="182067"/>
            <a:chOff x="10852748" y="3748060"/>
            <a:chExt cx="6901961" cy="1820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52748" y="3748060"/>
              <a:ext cx="6901961" cy="18206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82323" y="5895749"/>
            <a:ext cx="2542782" cy="80357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244104" y="5894619"/>
            <a:ext cx="1558150" cy="80166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376907" y="7502893"/>
            <a:ext cx="1803786" cy="78197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237915" y="7539233"/>
            <a:ext cx="1558150" cy="801662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5382323" y="6722082"/>
            <a:ext cx="1471491" cy="79610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233820" y="6720718"/>
            <a:ext cx="1558150" cy="80166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216301" y="518700"/>
            <a:ext cx="1945359" cy="2591264"/>
            <a:chOff x="4216301" y="518700"/>
            <a:chExt cx="1945359" cy="259126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16301" y="518700"/>
              <a:ext cx="1945359" cy="2591264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891006" y="932313"/>
            <a:ext cx="3944563" cy="79610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020260" y="3903032"/>
            <a:ext cx="2215578" cy="129659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635458" y="4888437"/>
            <a:ext cx="2224912" cy="97477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303220" y="4941139"/>
            <a:ext cx="2239262" cy="103092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13119" y="2472450"/>
            <a:ext cx="2021223" cy="796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4" y="1021588"/>
            <a:ext cx="3368551" cy="20570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55241" y="3638830"/>
            <a:ext cx="4202173" cy="893377"/>
            <a:chOff x="1255241" y="3638830"/>
            <a:chExt cx="4202173" cy="8933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099" y="3581689"/>
              <a:ext cx="1821288" cy="75331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0956" y="4183073"/>
              <a:ext cx="3500941" cy="4519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5000" y="8628554"/>
            <a:ext cx="2031812" cy="635744"/>
            <a:chOff x="1075000" y="8628554"/>
            <a:chExt cx="2031812" cy="63574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048" y="9050938"/>
              <a:ext cx="1897700" cy="27621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707" y="8572799"/>
              <a:ext cx="1979499" cy="7526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795" y="1011184"/>
            <a:ext cx="1457656" cy="3743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7143" y="4961919"/>
            <a:ext cx="4202173" cy="893377"/>
            <a:chOff x="1257143" y="4961919"/>
            <a:chExt cx="4202173" cy="8933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0001" y="4904778"/>
              <a:ext cx="1821288" cy="75331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858" y="5506162"/>
              <a:ext cx="3500941" cy="4519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6190" y="6285008"/>
            <a:ext cx="4202173" cy="893377"/>
            <a:chOff x="1276190" y="6285008"/>
            <a:chExt cx="4202173" cy="8933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9049" y="6227866"/>
              <a:ext cx="1821288" cy="75331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41906" y="6829250"/>
              <a:ext cx="3500941" cy="451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4629" y="3638830"/>
            <a:ext cx="4202173" cy="893377"/>
            <a:chOff x="6764629" y="3638830"/>
            <a:chExt cx="4202173" cy="89337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7488" y="3581689"/>
              <a:ext cx="1821288" cy="75331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30344" y="4183073"/>
              <a:ext cx="3500941" cy="451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66531" y="4961919"/>
            <a:ext cx="4202173" cy="893377"/>
            <a:chOff x="6766531" y="4961919"/>
            <a:chExt cx="4202173" cy="893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09390" y="4904778"/>
              <a:ext cx="1821288" cy="753314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32246" y="5506162"/>
              <a:ext cx="3500941" cy="4519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85579" y="6285008"/>
            <a:ext cx="4202173" cy="893377"/>
            <a:chOff x="6785579" y="6285008"/>
            <a:chExt cx="4202173" cy="89337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28437" y="6227866"/>
              <a:ext cx="1821288" cy="753314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51294" y="6829250"/>
              <a:ext cx="3500941" cy="4519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149284" y="8771075"/>
            <a:ext cx="2099526" cy="452816"/>
            <a:chOff x="15149284" y="8771075"/>
            <a:chExt cx="2099526" cy="45281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20888" y="8742679"/>
              <a:ext cx="2155310" cy="374353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5217910" y="9139666"/>
              <a:ext cx="2030899" cy="84224"/>
              <a:chOff x="15217910" y="9139666"/>
              <a:chExt cx="2030899" cy="8422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217910" y="9139666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4" y="1021588"/>
            <a:ext cx="5832997" cy="20570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5000" y="8628552"/>
            <a:ext cx="2031812" cy="675899"/>
            <a:chOff x="1075000" y="8628552"/>
            <a:chExt cx="2031812" cy="6758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048" y="9072934"/>
              <a:ext cx="83807" cy="302405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11" y="8572797"/>
              <a:ext cx="1746443" cy="7526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795" y="1041000"/>
            <a:ext cx="1457656" cy="40984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0956" y="3936763"/>
            <a:ext cx="9473033" cy="38152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49238" y="8800886"/>
            <a:ext cx="2099572" cy="421048"/>
            <a:chOff x="15149238" y="8800886"/>
            <a:chExt cx="2099572" cy="421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20842" y="8772490"/>
              <a:ext cx="113584" cy="40984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5217910" y="9137709"/>
              <a:ext cx="2030899" cy="84224"/>
              <a:chOff x="15217910" y="9137709"/>
              <a:chExt cx="2030899" cy="842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17910" y="9137709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1298" y="1737934"/>
            <a:ext cx="6160435" cy="20570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5000" y="8628552"/>
            <a:ext cx="2031812" cy="675899"/>
            <a:chOff x="1075000" y="8628552"/>
            <a:chExt cx="2031812" cy="6758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048" y="9072934"/>
              <a:ext cx="83807" cy="302405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11" y="8572797"/>
              <a:ext cx="1746443" cy="75269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4698" y="1757346"/>
            <a:ext cx="1835383" cy="409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86635" y="3480049"/>
            <a:ext cx="512444" cy="91380"/>
            <a:chOff x="8886635" y="3480049"/>
            <a:chExt cx="512444" cy="913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6635" y="3480049"/>
              <a:ext cx="512444" cy="913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2246" y="4079620"/>
            <a:ext cx="11046250" cy="43564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49238" y="8800886"/>
            <a:ext cx="2099572" cy="421048"/>
            <a:chOff x="15149238" y="8800886"/>
            <a:chExt cx="2099572" cy="421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20842" y="8772490"/>
              <a:ext cx="113584" cy="409848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5217910" y="9137709"/>
              <a:ext cx="2030899" cy="84224"/>
              <a:chOff x="15217910" y="9137709"/>
              <a:chExt cx="2030899" cy="8422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217910" y="9137709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4" y="1021588"/>
            <a:ext cx="5832997" cy="20570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5000" y="8628552"/>
            <a:ext cx="2031812" cy="675899"/>
            <a:chOff x="1075000" y="8628552"/>
            <a:chExt cx="2031812" cy="6758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048" y="9072934"/>
              <a:ext cx="83807" cy="302405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11" y="8572797"/>
              <a:ext cx="1746443" cy="75269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041000"/>
            <a:ext cx="1457656" cy="409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1431" y="3313446"/>
            <a:ext cx="7230744" cy="1760394"/>
            <a:chOff x="1331431" y="3313446"/>
            <a:chExt cx="7230744" cy="17603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0716" y="3460013"/>
              <a:ext cx="6394113" cy="172239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331431" y="3313446"/>
              <a:ext cx="811697" cy="811697"/>
              <a:chOff x="1331431" y="3313446"/>
              <a:chExt cx="811697" cy="811697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331431" y="3313446"/>
                <a:ext cx="811697" cy="811697"/>
                <a:chOff x="1331431" y="3313446"/>
                <a:chExt cx="811697" cy="81169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331431" y="3313446"/>
                  <a:ext cx="811697" cy="81169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68805" y="3566506"/>
                <a:ext cx="536949" cy="362719"/>
                <a:chOff x="1468805" y="3566506"/>
                <a:chExt cx="536949" cy="362719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468805" y="3566506"/>
                  <a:ext cx="536949" cy="36271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94526" y="5782738"/>
            <a:ext cx="6394113" cy="172239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2142" y="3460013"/>
            <a:ext cx="6394113" cy="17223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2142" y="5782738"/>
            <a:ext cx="6394113" cy="17223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42857" y="3313446"/>
            <a:ext cx="811697" cy="811697"/>
            <a:chOff x="9142857" y="3313446"/>
            <a:chExt cx="811697" cy="81169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142857" y="3313446"/>
              <a:ext cx="811697" cy="811697"/>
              <a:chOff x="9142857" y="3313446"/>
              <a:chExt cx="811697" cy="81169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142857" y="3313446"/>
                <a:ext cx="811697" cy="81169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351304" y="3482470"/>
              <a:ext cx="394804" cy="473647"/>
              <a:chOff x="9351304" y="3482470"/>
              <a:chExt cx="394804" cy="47364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351304" y="3482470"/>
                <a:ext cx="394804" cy="473647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55241" y="5636171"/>
            <a:ext cx="811697" cy="811697"/>
            <a:chOff x="1255241" y="5636171"/>
            <a:chExt cx="811697" cy="81169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55241" y="5636171"/>
              <a:ext cx="811697" cy="811697"/>
              <a:chOff x="1255241" y="5636171"/>
              <a:chExt cx="811697" cy="81169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55241" y="5636171"/>
                <a:ext cx="811697" cy="81169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38721" y="5847276"/>
              <a:ext cx="470133" cy="395937"/>
              <a:chOff x="1438721" y="5847276"/>
              <a:chExt cx="470133" cy="39593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438721" y="5847276"/>
                <a:ext cx="470133" cy="39593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142857" y="5636171"/>
            <a:ext cx="811697" cy="811697"/>
            <a:chOff x="9142857" y="5636171"/>
            <a:chExt cx="811697" cy="81169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142857" y="5636171"/>
              <a:ext cx="811697" cy="811697"/>
              <a:chOff x="9142857" y="5636171"/>
              <a:chExt cx="811697" cy="811697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9142857" y="5636171"/>
                <a:ext cx="811697" cy="81169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287187" y="5901079"/>
              <a:ext cx="523038" cy="281881"/>
              <a:chOff x="9287187" y="5901079"/>
              <a:chExt cx="523038" cy="28188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287187" y="5901079"/>
                <a:ext cx="523038" cy="28188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5149238" y="8771076"/>
            <a:ext cx="2099572" cy="443940"/>
            <a:chOff x="15149238" y="8771076"/>
            <a:chExt cx="2099572" cy="44394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20842" y="8742680"/>
              <a:ext cx="113584" cy="374353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5217910" y="9130792"/>
              <a:ext cx="2030899" cy="84224"/>
              <a:chOff x="15217910" y="9130792"/>
              <a:chExt cx="2030899" cy="8422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5217910" y="9130792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2864" y="1021588"/>
            <a:ext cx="5832997" cy="20570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75000" y="8628552"/>
            <a:ext cx="2031812" cy="675899"/>
            <a:chOff x="1075000" y="8628552"/>
            <a:chExt cx="2031812" cy="6758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048" y="9072934"/>
              <a:ext cx="83807" cy="302405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711" y="8572797"/>
              <a:ext cx="1746443" cy="75269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795" y="1041000"/>
            <a:ext cx="1457656" cy="409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279" y="2918150"/>
            <a:ext cx="512444" cy="91380"/>
            <a:chOff x="1248279" y="2918150"/>
            <a:chExt cx="512444" cy="913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279" y="2918150"/>
              <a:ext cx="512444" cy="913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0000" y="3491274"/>
            <a:ext cx="4937743" cy="4717734"/>
            <a:chOff x="1200000" y="3491274"/>
            <a:chExt cx="4937743" cy="47177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216" y="7400332"/>
              <a:ext cx="5032857" cy="907029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1254931" y="3491274"/>
              <a:ext cx="4827882" cy="3620911"/>
              <a:chOff x="1254931" y="3491274"/>
              <a:chExt cx="4827882" cy="362091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54931" y="3491274"/>
                <a:ext cx="4827882" cy="3620911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716978" y="3491274"/>
            <a:ext cx="4937743" cy="4717734"/>
            <a:chOff x="6716978" y="3491274"/>
            <a:chExt cx="4937743" cy="47177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4194" y="7400332"/>
              <a:ext cx="5032857" cy="907029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6771909" y="3491274"/>
              <a:ext cx="4827882" cy="3620911"/>
              <a:chOff x="6771909" y="3491274"/>
              <a:chExt cx="4827882" cy="362091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771909" y="3491274"/>
                <a:ext cx="4827882" cy="362091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233956" y="3491274"/>
            <a:ext cx="4937743" cy="4717734"/>
            <a:chOff x="12233956" y="3491274"/>
            <a:chExt cx="4937743" cy="471773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01172" y="7400332"/>
              <a:ext cx="5032857" cy="90702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2288887" y="3491274"/>
              <a:ext cx="4827882" cy="3620911"/>
              <a:chOff x="12288887" y="3491274"/>
              <a:chExt cx="4827882" cy="362091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288887" y="3491274"/>
                <a:ext cx="4827882" cy="362091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149238" y="8800886"/>
            <a:ext cx="2099572" cy="421048"/>
            <a:chOff x="15149238" y="8800886"/>
            <a:chExt cx="2099572" cy="42104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20842" y="8772490"/>
              <a:ext cx="113584" cy="40984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5217910" y="9137709"/>
              <a:ext cx="2030899" cy="84224"/>
              <a:chOff x="15217910" y="9137709"/>
              <a:chExt cx="2030899" cy="8422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217910" y="9137709"/>
                <a:ext cx="2030899" cy="842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0204" y="4035585"/>
            <a:ext cx="5561376" cy="28900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26952" y="8958276"/>
            <a:ext cx="2031812" cy="675899"/>
            <a:chOff x="8126952" y="8958276"/>
            <a:chExt cx="2031812" cy="6758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6001" y="9402658"/>
              <a:ext cx="83807" cy="30240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7654" y="8902521"/>
              <a:ext cx="1746443" cy="752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2021-10-07T18:33:43Z</dcterms:created>
  <dcterms:modified xsi:type="dcterms:W3CDTF">2021-10-07T18:33:43Z</dcterms:modified>
</cp:coreProperties>
</file>