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iki.qt.io/How_To_Profile_QML_App_on_Embedded_De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.qt.io/qt-5/qtquick-visualcanvas-scenegraph-renderer.html#visualizing-batche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.qt.io/qt-5/qtquick-visualcanvas-scenegraph-renderer.html#visualizing-clipp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.qt.io/qt-5/qtquick-visualcanvas-scenegraph-renderer.html#visualizing-chang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.qt.io/qt-5/qtquick-visualcanvas-scenegraph-renderer.html#visualizing-overdraw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.qt.io/qtcreator/creator-qml-performance-monitor.html#analyzing-scene-graph-events" TargetMode="External"/><Relationship Id="rId4" Type="http://schemas.openxmlformats.org/officeDocument/2006/relationships/hyperlink" Target="http://doc.qt.io/qtcreator/creator-qml-performance-monitor.html#analyzing-scene-graph-events" TargetMode="External"/><Relationship Id="rId5" Type="http://schemas.openxmlformats.org/officeDocument/2006/relationships/hyperlink" Target="http://doc.qt.io/qtcreator/creator-qml-performance-monitor.html#analyzing-scene-graph-even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.qt.io/qt-5/qtquick-visualcanvas-scenegraph-renderer.html#performance" TargetMode="External"/><Relationship Id="rId4" Type="http://schemas.openxmlformats.org/officeDocument/2006/relationships/hyperlink" Target="http://doc.qt.io/qt-5/qtquick-visualcanvas-scenegraph-renderer.html#performance" TargetMode="External"/><Relationship Id="rId5" Type="http://schemas.openxmlformats.org/officeDocument/2006/relationships/hyperlink" Target="http://doc.qt.io/qt-5/qtquick-visualcanvas-scenegraph-renderer.html#perform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Profiling QML 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24816" y="32315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Stanley Morris / OC Qt/QML Meetup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Demo </a:t>
            </a:r>
            <a:r>
              <a:rPr lang="en" sz="3000"/>
              <a:t>of QML Profiler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Running on Embedded Platforms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Environment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24475" y="148225"/>
            <a:ext cx="55962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Profile on Embedded Device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https://wiki.qt.io/How_To_Profile_QML_App_on_Embedded_Device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Device needs Qt build at same location specified in configure “prefix”.</a:t>
            </a:r>
            <a:br>
              <a:rPr lang="en"/>
            </a:br>
            <a:r>
              <a:rPr lang="en"/>
              <a:t>“-prefix /usr/local/qt-48x-emb” contents must be found at target’s  “</a:t>
            </a:r>
            <a:r>
              <a:rPr lang="en"/>
              <a:t>/usr/local/qt-48x-emb” folder.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must use same toolchain as Qt build.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More requirements on wiki page...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Environment Variables:</a:t>
            </a:r>
            <a:br>
              <a:rPr lang="en"/>
            </a:br>
            <a:r>
              <a:rPr lang="en"/>
              <a:t>QSG_VISUALIZE=batches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http://doc.qt.io/qt-5/qtquick-visualcanvas-scenegraph-renderer.html#visualizing-batches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Merged batches are drawn in a solid color.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Fewer colors is better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Unmerged batches are drawn with diagonal lines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Bad if they contain many individual nodes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575" y="2400350"/>
            <a:ext cx="2419299" cy="2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http://doc.qt.io/qt-5/qtquick-visualcanvas-scenegraph-renderer.html#visualizing-clipping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 areas indicate clipping.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Environment Variables:</a:t>
            </a:r>
            <a:br>
              <a:rPr lang="en"/>
            </a:br>
            <a:r>
              <a:rPr lang="en"/>
              <a:t>QSG_VISUALIZE=</a:t>
            </a:r>
            <a:r>
              <a:rPr lang="en"/>
              <a:t>clip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575" y="2413949"/>
            <a:ext cx="2357699" cy="22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Environment Variables:</a:t>
            </a:r>
            <a:br>
              <a:rPr lang="en"/>
            </a:br>
            <a:r>
              <a:rPr lang="en"/>
              <a:t>QSG_VISUALIZE=changes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http://doc.qt.io/qt-5/qtquick-visualcanvas-scenegraph-renderer.html#visualizing-changes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Changes are visualized with a flash of color</a:t>
            </a:r>
            <a:br>
              <a:rPr lang="en"/>
            </a:b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buFont typeface="Lato"/>
            </a:pPr>
            <a:r>
              <a:rPr lang="en"/>
              <a:t>Do not use if you haven’t taken your epilepsy medicine!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Environment Variables:</a:t>
            </a:r>
            <a:br>
              <a:rPr lang="en"/>
            </a:br>
            <a:r>
              <a:rPr lang="en"/>
              <a:t>QSG_VISUALIZE=overdraw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http://doc.qt.io/qt-5/qtquick-visualcanvas-scenegraph-renderer.html#visualizing-overdraw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buFont typeface="Lato"/>
            </a:pPr>
            <a:r>
              <a:rPr lang="en"/>
              <a:t>Renders in 3D to identify overdrawn items.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625" y="2464625"/>
            <a:ext cx="2303650" cy="21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24475" y="148225"/>
            <a:ext cx="64470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Environment Variables:</a:t>
            </a:r>
            <a:br>
              <a:rPr lang="en"/>
            </a:br>
            <a:r>
              <a:rPr lang="en"/>
              <a:t>QSG_RENDER_TIMING</a:t>
            </a:r>
            <a:r>
              <a:rPr lang="en"/>
              <a:t>=1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24475" y="1920450"/>
            <a:ext cx="85983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http://doc.qt.io/qtcreator/creator-qml-performance-monitor.html</a:t>
            </a:r>
            <a:br>
              <a:rPr lang="en" sz="1900" u="sng">
                <a:solidFill>
                  <a:schemeClr val="hlink"/>
                </a:solidFill>
                <a:hlinkClick r:id="rId4"/>
              </a:rPr>
            </a:br>
            <a:r>
              <a:rPr lang="en" sz="1900" u="sng">
                <a:solidFill>
                  <a:schemeClr val="hlink"/>
                </a:solidFill>
                <a:hlinkClick r:id="rId5"/>
              </a:rPr>
              <a:t>#analyzing-scene-graph-events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Detailed information on scene graph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24475" y="148225"/>
            <a:ext cx="64470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Environment Variables:</a:t>
            </a:r>
            <a:br>
              <a:rPr lang="en"/>
            </a:br>
            <a:r>
              <a:rPr lang="en"/>
              <a:t>QSG_RENDERER_DEBUG</a:t>
            </a:r>
            <a:r>
              <a:rPr lang="en"/>
              <a:t>=</a:t>
            </a:r>
            <a:r>
              <a:rPr lang="en"/>
              <a:t>render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24475" y="1920450"/>
            <a:ext cx="85983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http://doc.qt.io/qt-5/qtquick-visualcanvas-scenegraph-renderer.html</a:t>
            </a:r>
            <a:br>
              <a:rPr lang="en" sz="1900" u="sng">
                <a:solidFill>
                  <a:schemeClr val="hlink"/>
                </a:solidFill>
                <a:hlinkClick r:id="rId4"/>
              </a:rPr>
            </a:br>
            <a:r>
              <a:rPr lang="en" sz="1900" u="sng">
                <a:solidFill>
                  <a:schemeClr val="hlink"/>
                </a:solidFill>
                <a:hlinkClick r:id="rId5"/>
              </a:rPr>
              <a:t>#performance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Statistics on how well the batching goes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many batches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Which batches are retained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Which are opaque and not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/>
              <a:t>Best performance with less than 10 batched and at least 3-4 of them opaque.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