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7" r:id="rId6"/>
    <p:sldId id="269" r:id="rId7"/>
    <p:sldId id="260" r:id="rId8"/>
    <p:sldId id="261" r:id="rId9"/>
    <p:sldId id="262" r:id="rId10"/>
    <p:sldId id="263" r:id="rId11"/>
    <p:sldId id="265" r:id="rId12"/>
    <p:sldId id="264" r:id="rId13"/>
    <p:sldId id="268" r:id="rId14"/>
    <p:sldId id="26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90" y="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6440" y="192060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68520" y="192060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68520" y="333288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6440" y="333288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24360" y="333288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24360" y="148320"/>
            <a:ext cx="5244480" cy="6367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196440" y="192060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68520" y="192060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68520" y="333288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196440" y="333288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24360" y="3332880"/>
            <a:ext cx="273492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4360" y="148320"/>
            <a:ext cx="5244480" cy="6367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4360" y="333288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270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120" y="333288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436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120" y="1920600"/>
            <a:ext cx="414504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24360" y="3332880"/>
            <a:ext cx="8494560" cy="128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2059CCB-4748-4CFA-A30F-59DE5EB9279A}" type="slidenum"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0"/>
            <a:ext cx="9143640" cy="174132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 rot="10800000">
            <a:off x="8659440" y="1741320"/>
            <a:ext cx="961920" cy="174132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 rot="10800000">
            <a:off x="7697160" y="1741320"/>
            <a:ext cx="1946520" cy="174132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"/>
          <p:cNvSpPr/>
          <p:nvPr/>
        </p:nvSpPr>
        <p:spPr>
          <a:xfrm rot="10800000" flipH="1">
            <a:off x="9143280" y="1741320"/>
            <a:ext cx="484200" cy="174132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324360" y="148320"/>
            <a:ext cx="5244480" cy="13734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24360" y="1920600"/>
            <a:ext cx="8494560" cy="27039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E1DC084-BBCB-4318-B109-259CFC4FD87C}" type="slidenum">
              <a:rPr lang="en-US" sz="1000" b="0" strike="noStrike" spc="-1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quick-visualcanvas-scenegraph-renderer.html#performance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creator/creator-qml-performance-monitor.html#analyzing-scene-graph-events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quick-visualcanvas-scenegraph.html#scene-graph-and-rendering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creator/creator-qml-performance-monitor.html" TargetMode="External"/><Relationship Id="rId2" Type="http://schemas.openxmlformats.org/officeDocument/2006/relationships/hyperlink" Target="https://www.youtube.com/watch?v=TiJiF0MOOFc&amp;feature=youtu.b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.qt.io/qt-5/qtquick-visualcanvas-scenegraph-renderer.html#visualizing-batche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oc.qt.io/qt-5/qtquick-visualcanvas-scenegraph-renderer.html#visualizing-clipping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quick-visualcanvas-scenegraph-renderer.html#visualizing-change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.qt.io/qt-5/qtquick-visualcanvas-scenegraph-renderer.html#visualizing-overdraw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Profiling QML 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424960" y="323172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Stanley Morris / OC Qt/QML Meetup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24360" y="148320"/>
            <a:ext cx="644652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QSG_RENDERER_DEBUG=render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99785" y="1920600"/>
            <a:ext cx="8805901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1900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http://</a:t>
            </a:r>
            <a:r>
              <a:rPr lang="en-US" sz="1900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doc.qt.io/qt-5/qtquick-visualcanvas-scenegraph-renderer.html#performance</a:t>
            </a:r>
            <a:endParaRPr lang="en-US" sz="19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>
              <a:lnSpc>
                <a:spcPct val="100000"/>
              </a:lnSpc>
              <a:spcAft>
                <a:spcPts val="1200"/>
              </a:spcAft>
            </a:pP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Statistics on how well the batching goes: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71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How </a:t>
            </a: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many batches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71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Which batches are </a:t>
            </a: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retained in video memory or uploaded every cycle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71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Which are opaque and </a:t>
            </a: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alpha blended, which is more time consuming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>
              <a:lnSpc>
                <a:spcPct val="100000"/>
              </a:lnSpc>
              <a:spcAft>
                <a:spcPts val="1200"/>
              </a:spcAft>
            </a:pPr>
            <a:r>
              <a:rPr lang="en-US" sz="19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Best performance with less than 10 batched and at least 3-4 of them opaque.</a:t>
            </a:r>
            <a:endParaRPr lang="en-US" sz="1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24360" y="148320"/>
            <a:ext cx="644652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QSG_RENDER_TIMING=1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24360" y="1920600"/>
            <a:ext cx="859788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1900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http://</a:t>
            </a:r>
            <a:r>
              <a:rPr lang="en-US" sz="1900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doc.qt.io/qtcreator/creator-qml-performance-monitor.html</a:t>
            </a:r>
            <a:br>
              <a:rPr lang="en-US" sz="1900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</a:br>
            <a:r>
              <a:rPr lang="en-US" sz="1900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#</a:t>
            </a:r>
            <a:r>
              <a:rPr lang="en-US" sz="1900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analyzing-scene-graph-events</a:t>
            </a:r>
            <a:endParaRPr lang="en-US" sz="1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Display detailed </a:t>
            </a: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information on scene graph </a:t>
            </a: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events:</a:t>
            </a:r>
          </a:p>
          <a:p>
            <a:pPr marL="514710" indent="-285750"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Threading model</a:t>
            </a:r>
          </a:p>
          <a:p>
            <a:pPr marL="514710" indent="-285750"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Time spent performing OpenGL operations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24360" y="148320"/>
            <a:ext cx="559584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QSG_RENDER_LOOP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24360" y="1920600"/>
            <a:ext cx="7375042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http://doc.qt.io/qt-5/qtquick-visualcanvas-scenegraph.html#scene-graph-and-rendering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to verify that correct loop type is used by system. You can force a loop type, but there is usually an underlying problem when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Qt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chooses the wrong loop type.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basic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Single-threaded, timer-controlled rendering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windows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Single-threaded,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OpenGl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-synced rendering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threaded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Dedicated rendering thread. Best performance for multi-core CPU.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887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24360" y="148320"/>
            <a:ext cx="644652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Resources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24360" y="1920600"/>
            <a:ext cx="859788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Ulf Hermann’s QtDD14 QML Profile Presentation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https://www.youtube.com/watch?v=TiJiF0MOOFc&amp;feature=youtu.be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Qt Profiling QML Applications Documentation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http://doc.qt.io/qtcreator/creator-qml-performance-monitor.html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5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Agenda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Causes of performance issues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Demo of QML Profiler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1599"/>
              </a:spcAft>
            </a:pPr>
            <a:r>
              <a:rPr lang="en-US" sz="30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Environment </a:t>
            </a:r>
            <a:r>
              <a:rPr lang="en-US" sz="30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Variables</a:t>
            </a:r>
            <a:endParaRPr lang="en-US" sz="3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24360" y="148320"/>
            <a:ext cx="653364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Causes of performance issues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Aft>
                <a:spcPts val="865"/>
              </a:spcAft>
            </a:pPr>
            <a:r>
              <a:rPr lang="en-US" sz="2600" b="0" strike="noStrike" spc="-1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JavaScript handlers &gt; 16ms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look for gaps in timeline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</a:pPr>
            <a:r>
              <a:rPr lang="en-US" sz="2600" b="0" strike="noStrike" spc="-1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Drawing hidden Items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Use QSG_VISUALIZE=overdraw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</a:pPr>
            <a:r>
              <a:rPr lang="en-US" sz="2600" b="0" strike="noStrike" spc="-1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Long running C++ operations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18680">
              <a:lnSpc>
                <a:spcPct val="100000"/>
              </a:lnSpc>
              <a:spcAft>
                <a:spcPts val="86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Not visible in QML Profiler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24360" y="148320"/>
            <a:ext cx="559584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Environment Variables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00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QSG_VISUALIZE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2950" lvl="1" indent="-285750"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Values: batches, clip, changes, overdraw</a:t>
            </a:r>
          </a:p>
          <a:p>
            <a:pPr marL="285750" indent="-285750">
              <a:lnSpc>
                <a:spcPct val="100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QSG_RENDERER_DEBUG=render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lnSpc>
                <a:spcPct val="100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QSG_RENDER_TIMING=timing</a:t>
            </a:r>
          </a:p>
          <a:p>
            <a:pPr marL="285750" indent="-285750">
              <a:lnSpc>
                <a:spcPct val="100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QSG_RENDER_LOOP</a:t>
            </a:r>
          </a:p>
          <a:p>
            <a:pPr marL="742950" lvl="1" indent="-285750"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Values: basic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windows, threaded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974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24360" y="148320"/>
            <a:ext cx="559584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Environment Variables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See </a:t>
            </a:r>
            <a:r>
              <a:rPr 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PerformanceTest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/main.cpp line 7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Uncomment in see impact: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//   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qputenv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("QSG_VISUALIZE", "batches");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//   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qputenv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("QSG_VISUALIZE", "clip");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//   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qputenv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("QSG_VISUALIZE", "changes");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qputenv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("QSG_VISUALIZE", "overdraw");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//    </a:t>
            </a:r>
            <a:r>
              <a:rPr lang="en-US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qputenv</a:t>
            </a:r>
            <a:r>
              <a:rPr lang="en-US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("QSG_RENDERER_DEBUG", "render");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lang="en-US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0618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QSG_VISUALIZE=batches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http://</a:t>
            </a:r>
            <a:r>
              <a:rPr lang="en-US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doc.qt.io/qt-5/qtquick-visualcanvas-scenegraph-renderer.html</a:t>
            </a:r>
            <a:br>
              <a:rPr lang="en-US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</a:br>
            <a:r>
              <a:rPr lang="en-US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#</a:t>
            </a:r>
            <a:r>
              <a:rPr lang="en-US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visualizing-batches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Merged batches are drawn in a solid </a:t>
            </a: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color.</a:t>
            </a:r>
          </a:p>
          <a:p>
            <a:pPr marL="457200" indent="-228240">
              <a:spcAft>
                <a:spcPts val="1599"/>
              </a:spcAft>
            </a:pPr>
            <a:r>
              <a:rPr lang="en-US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Fewer </a:t>
            </a:r>
            <a:r>
              <a:rPr lang="en-US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colors is better</a:t>
            </a: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Unmerged batches are drawn with diagonal lines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Many individual batches will reduce performance.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01"/>
          <p:cNvPicPr/>
          <p:nvPr/>
        </p:nvPicPr>
        <p:blipFill>
          <a:blip r:embed="rId3"/>
          <a:stretch/>
        </p:blipFill>
        <p:spPr>
          <a:xfrm>
            <a:off x="6353640" y="2400480"/>
            <a:ext cx="2418840" cy="226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24360" y="1920600"/>
            <a:ext cx="6207069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1600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http://</a:t>
            </a:r>
            <a:r>
              <a:rPr lang="en-US" sz="1600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doc.qt.io/qt-5/qtquick-visualcanvas-scenegraph-renderer.html</a:t>
            </a:r>
            <a:br>
              <a:rPr lang="en-US" sz="1600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</a:br>
            <a:r>
              <a:rPr lang="en-US" sz="1600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#</a:t>
            </a:r>
            <a:r>
              <a:rPr lang="en-US" sz="1600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visualizing-clipping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</a:pP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Red areas indicate clipping</a:t>
            </a: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Clipping is often a hack for bad design that would show visual details that could be avoided with the proper QML component. For example: clipping objects created using a Repeater; a </a:t>
            </a:r>
            <a:r>
              <a:rPr lang="en-US" spc="-1" dirty="0" err="1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ListView</a:t>
            </a:r>
            <a:r>
              <a:rPr lang="en-US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would be more appropriate because it only creates objects that fit in the </a:t>
            </a:r>
            <a:r>
              <a:rPr lang="en-US" spc="-1" dirty="0" err="1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ListView’s</a:t>
            </a:r>
            <a:r>
              <a:rPr lang="en-US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bounds.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QSG_VISUALIZE=clip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Shape 108"/>
          <p:cNvPicPr/>
          <p:nvPr/>
        </p:nvPicPr>
        <p:blipFill>
          <a:blip r:embed="rId3"/>
          <a:stretch/>
        </p:blipFill>
        <p:spPr>
          <a:xfrm>
            <a:off x="6461640" y="2413800"/>
            <a:ext cx="2357280" cy="221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QSG_VISUALIZE=changes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http://</a:t>
            </a:r>
            <a:r>
              <a:rPr lang="en-US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doc.qt.io/qt-5/qtquick-visualcanvas-scenegraph-renderer.html</a:t>
            </a:r>
            <a:br>
              <a:rPr lang="en-US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</a:br>
            <a:r>
              <a:rPr lang="en-US" b="0" u="sng" strike="noStrike" spc="-1" dirty="0" smtClean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#visualizing-changes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960">
              <a:lnSpc>
                <a:spcPct val="100000"/>
              </a:lnSpc>
              <a:spcAft>
                <a:spcPts val="1599"/>
              </a:spcAft>
            </a:pPr>
            <a:r>
              <a:rPr lang="en-US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Quickly identify areas responding to signals at too frequently</a:t>
            </a:r>
            <a:endParaRPr lang="en-US" sz="1800" b="0" strike="noStrike" spc="-1" dirty="0" smtClean="0">
              <a:solidFill>
                <a:srgbClr val="616161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514710" indent="-285750">
              <a:lnSpc>
                <a:spcPct val="100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Changes </a:t>
            </a: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are visualized with a flash of </a:t>
            </a: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color</a:t>
            </a:r>
          </a:p>
          <a:p>
            <a:pPr marL="457200" indent="-342720">
              <a:lnSpc>
                <a:spcPct val="115000"/>
              </a:lnSpc>
              <a:spcAft>
                <a:spcPts val="1599"/>
              </a:spcAft>
            </a:pPr>
            <a:endParaRPr lang="en-US" spc="-1" dirty="0">
              <a:solidFill>
                <a:srgbClr val="616161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457200" indent="-342720"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 </a:t>
            </a: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not use if you haven’t taken your epilepsy medicine!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4360" y="148320"/>
            <a:ext cx="5244480" cy="1373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QSG_VISUALIZE=overdraw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24360" y="1920600"/>
            <a:ext cx="8494560" cy="270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Aft>
                <a:spcPts val="1599"/>
              </a:spcAft>
            </a:pPr>
            <a:r>
              <a:rPr lang="en-US" sz="1600" b="0" u="sng" strike="noStrike" spc="-1" dirty="0">
                <a:solidFill>
                  <a:srgbClr val="0277BD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2"/>
              </a:rPr>
              <a:t>http://doc.qt.io/qt-5/qtquick-visualcanvas-scenegraph-renderer.html#visualizing-overdraw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Renders in 3D to identify overdrawn items</a:t>
            </a:r>
            <a:r>
              <a:rPr lang="en-US" sz="1800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</a:p>
          <a:p>
            <a:pPr marL="457200" indent="-342720">
              <a:lnSpc>
                <a:spcPct val="115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Awesome tool for identifying:</a:t>
            </a:r>
          </a:p>
          <a:p>
            <a:pPr marL="914400" lvl="1" indent="-342720">
              <a:lnSpc>
                <a:spcPct val="115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b="0" strike="noStrike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Hidden Items that should be set visible: false</a:t>
            </a:r>
          </a:p>
          <a:p>
            <a:pPr marL="914400" lvl="1" indent="-342720">
              <a:lnSpc>
                <a:spcPct val="115000"/>
              </a:lnSpc>
              <a:spcAft>
                <a:spcPts val="1599"/>
              </a:spcAft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Items rendering outside the viewable area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Shape 121"/>
          <p:cNvPicPr/>
          <p:nvPr/>
        </p:nvPicPr>
        <p:blipFill>
          <a:blip r:embed="rId3"/>
          <a:stretch/>
        </p:blipFill>
        <p:spPr>
          <a:xfrm>
            <a:off x="6515640" y="2464560"/>
            <a:ext cx="2303280" cy="215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298</Words>
  <Application>Microsoft Office PowerPoint</Application>
  <PresentationFormat>On-screen Show (16:9)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Consolas</vt:lpstr>
      <vt:lpstr>DejaVu Sans</vt:lpstr>
      <vt:lpstr>Lato</vt:lpstr>
      <vt:lpstr>Raleway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Stan Morris</cp:lastModifiedBy>
  <cp:revision>8</cp:revision>
  <dcterms:modified xsi:type="dcterms:W3CDTF">2017-07-12T17:31:50Z</dcterms:modified>
  <dc:language>en-US</dc:language>
</cp:coreProperties>
</file>