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849456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24360" y="3332880"/>
            <a:ext cx="849456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12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2436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96440" y="192060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68520" y="192060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68520" y="333288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196440" y="333288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324360" y="333288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24360" y="1920600"/>
            <a:ext cx="8494560" cy="270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849456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24360" y="148320"/>
            <a:ext cx="5244480" cy="6367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2436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24360" y="1920600"/>
            <a:ext cx="8494560" cy="270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712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24360" y="3332880"/>
            <a:ext cx="849456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849456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4360" y="3332880"/>
            <a:ext cx="849456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712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2436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196440" y="192060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68520" y="192060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68520" y="333288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196440" y="333288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324360" y="3332880"/>
            <a:ext cx="273492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849456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24360" y="148320"/>
            <a:ext cx="5244480" cy="6367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2436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270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120" y="333288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24360" y="3332880"/>
            <a:ext cx="8494560" cy="128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477880" y="41580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477880" y="474012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371680" y="630360"/>
            <a:ext cx="6331320" cy="1541520"/>
          </a:xfrm>
          <a:prstGeom prst="rect">
            <a:avLst/>
          </a:prstGeom>
        </p:spPr>
        <p:txBody>
          <a:bodyPr tIns="91440" bIns="91440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2059CCB-4748-4CFA-A30F-59DE5EB9279A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9143640" cy="174132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 rot="10800000">
            <a:off x="8659440" y="1741320"/>
            <a:ext cx="961920" cy="174132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 rot="10800000">
            <a:off x="7697160" y="1741320"/>
            <a:ext cx="1946520" cy="174132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5"/>
          <p:cNvSpPr/>
          <p:nvPr/>
        </p:nvSpPr>
        <p:spPr>
          <a:xfrm flipH="1" rot="10800000">
            <a:off x="9143280" y="1741320"/>
            <a:ext cx="484200" cy="174132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324360" y="1920600"/>
            <a:ext cx="8494560" cy="27039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E1DC084-BBCB-4318-B109-259CFC4FD87C}" type="slidenum">
              <a:rPr b="0" lang="en-US" sz="1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doc.qt.io/qt-5/qtquick-visualcanvas-scenegraph-renderer.html#performance" TargetMode="External"/><Relationship Id="rId2" Type="http://schemas.openxmlformats.org/officeDocument/2006/relationships/hyperlink" Target="http://doc.qt.io/qt-5/qtquick-visualcanvas-scenegraph-renderer.html#performance" TargetMode="External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TiJiF0MOOFc&amp;feature=youtu.be" TargetMode="External"/><Relationship Id="rId2" Type="http://schemas.openxmlformats.org/officeDocument/2006/relationships/hyperlink" Target="http://doc.qt.io/qtcreator/creator-qml-performance-monitor.html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iki.qt.io/How_To_Profile_QML_App_on_Embedded_Device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doc.qt.io/qt-5/qtquick-visualcanvas-scenegraph-renderer.html#visualizing-batches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doc.qt.io/qt-5/qtquick-visualcanvas-scenegraph-renderer.html#visualizing-clipping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doc.qt.io/qt-5/qtquick-visualcanvas-scenegraph-renderer.html#visualizing-changes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doc.qt.io/qt-5/qtquick-visualcanvas-scenegraph-renderer.html#visualizing-overdraw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doc.qt.io/qtcreator/creator-qml-performance-monitor.html#analyzing-scene-graph-events" TargetMode="External"/><Relationship Id="rId2" Type="http://schemas.openxmlformats.org/officeDocument/2006/relationships/hyperlink" Target="http://doc.qt.io/qtcreator/creator-qml-performance-monitor.html#analyzing-scene-graph-events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371680" y="630360"/>
            <a:ext cx="6331320" cy="154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Profiling QML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2424960" y="3231720"/>
            <a:ext cx="6331320" cy="1241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Stanley Morris / OC Qt/QML Meetup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24360" y="148320"/>
            <a:ext cx="644652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Environment Variables:</a:t>
            </a:r>
            <a:br/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QSG_RENDERER_DEBUG=render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24360" y="1920600"/>
            <a:ext cx="8597880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900" spc="-1" strike="noStrike" u="sng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1"/>
              </a:rPr>
              <a:t>http://doc.qt.io/qt-5/qtquick-visualcanvas-scenegraph-renderer.html</a:t>
            </a:r>
            <a:r>
              <a:rPr b="0" lang="en-US" sz="1900" spc="-1" strike="noStrike" u="sng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#performance</a:t>
            </a:r>
            <a:endParaRPr b="0" lang="en-US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Statistics on how well the batching goes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How many batches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Which batches are retained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Which are opaque and not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b="0" lang="en-US" sz="19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Best performance with less than 10 batched and at least 3-4 of them opaque.</a:t>
            </a:r>
            <a:endParaRPr b="0" lang="en-US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24360" y="148320"/>
            <a:ext cx="644652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Resources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24360" y="1920600"/>
            <a:ext cx="8597880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Ulf Hermann’s QtDD14 QML Profile Presentation</a:t>
            </a:r>
            <a:endParaRPr b="0" lang="en-US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1"/>
              </a:rPr>
              <a:t>https://www.youtube.com/watch?v=TiJiF0MOOFc&amp;feature=youtu.be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Qt Profiling QML Applications Documentation</a:t>
            </a:r>
            <a:endParaRPr b="0" lang="en-US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http://doc.qt.io/qtcreator/creator-qml-performance-monitor.html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24360" y="148320"/>
            <a:ext cx="524448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Agenda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24360" y="1920600"/>
            <a:ext cx="8494560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00000"/>
              </a:lnSpc>
              <a:spcAft>
                <a:spcPts val="1599"/>
              </a:spcAft>
            </a:pPr>
            <a:r>
              <a:rPr b="0" lang="en-US" sz="3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Causes of performance issues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spcAft>
                <a:spcPts val="1599"/>
              </a:spcAft>
            </a:pPr>
            <a:r>
              <a:rPr b="0" lang="en-US" sz="3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Demo of QML Profiler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spcAft>
                <a:spcPts val="1599"/>
              </a:spcAft>
            </a:pPr>
            <a:r>
              <a:rPr b="0" lang="en-US" sz="3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Running on Embedded Platforms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spcAft>
                <a:spcPts val="1599"/>
              </a:spcAft>
            </a:pPr>
            <a:r>
              <a:rPr b="0" lang="en-US" sz="3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Environment Variables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24360" y="148320"/>
            <a:ext cx="653364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Causes of performance issues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24360" y="1920600"/>
            <a:ext cx="8494560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00000"/>
              </a:lnSpc>
              <a:spcAft>
                <a:spcPts val="865"/>
              </a:spcAft>
            </a:pPr>
            <a:r>
              <a:rPr b="0" lang="en-US" sz="2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JavaScript handlers &gt; 16ms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spcAft>
                <a:spcPts val="86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look for gaps in timeline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spcAft>
                <a:spcPts val="865"/>
              </a:spcAft>
            </a:pPr>
            <a:r>
              <a:rPr b="0" lang="en-US" sz="2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Drawing hidden Items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spcAft>
                <a:spcPts val="86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Use QSG_VISUALIZE=overdraw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spcAft>
                <a:spcPts val="865"/>
              </a:spcAft>
            </a:pPr>
            <a:r>
              <a:rPr b="0" lang="en-US" sz="2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Long running C++ operations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spcAft>
                <a:spcPts val="86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Not visible in QML Profiler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24360" y="148320"/>
            <a:ext cx="559584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To Profile on Embedded Device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24360" y="1920600"/>
            <a:ext cx="8494560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 u="sng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1"/>
              </a:rPr>
              <a:t>https://wiki.qt.io/How_To_Profile_QML_App_on_Embedded_Device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Device needs Qt build at same location specified in configure “prefix”.</a:t>
            </a:r>
            <a:br/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“-prefix /usr/local/qt-48x-emb” contents must be found at target’s  “/usr/local/qt-48x-emb” folder.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App must use same toolchain as Qt build.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More requirements on wiki page...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24360" y="148320"/>
            <a:ext cx="524448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Environment Variables:</a:t>
            </a:r>
            <a:br/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QSG_VISUALIZE=batches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24360" y="1920600"/>
            <a:ext cx="8494560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600" spc="-1" strike="noStrike" u="sng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1"/>
              </a:rPr>
              <a:t>http://doc.qt.io/qt-5/qtquick-visualcanvas-scenegraph-renderer.html#visualizing-batches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Merged batches are drawn in a solid color.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Fewer colors is better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Unmerged batches are drawn with diagonal lines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Bad if they contain many individual nodes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Shape 101" descr=""/>
          <p:cNvPicPr/>
          <p:nvPr/>
        </p:nvPicPr>
        <p:blipFill>
          <a:blip r:embed="rId2"/>
          <a:stretch/>
        </p:blipFill>
        <p:spPr>
          <a:xfrm>
            <a:off x="6353640" y="2400480"/>
            <a:ext cx="2418840" cy="22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24360" y="1920600"/>
            <a:ext cx="8494560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600" spc="-1" strike="noStrike" u="sng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1"/>
              </a:rPr>
              <a:t>http://doc.qt.io/qt-5/qtquick-visualcanvas-scenegraph-renderer.html#visualizing-clipping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Red areas indicate clipping.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24360" y="148320"/>
            <a:ext cx="524448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Environment Variables:</a:t>
            </a:r>
            <a:br/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QSG_VISUALIZE=clip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Shape 108" descr=""/>
          <p:cNvPicPr/>
          <p:nvPr/>
        </p:nvPicPr>
        <p:blipFill>
          <a:blip r:embed="rId2"/>
          <a:stretch/>
        </p:blipFill>
        <p:spPr>
          <a:xfrm>
            <a:off x="6461640" y="2413800"/>
            <a:ext cx="2357280" cy="221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24360" y="148320"/>
            <a:ext cx="524448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Environment Variables:</a:t>
            </a:r>
            <a:br/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QSG_VISUALIZE=changes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24360" y="1920600"/>
            <a:ext cx="8494560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600" spc="-1" strike="noStrike" u="sng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1"/>
              </a:rPr>
              <a:t>http://doc.qt.io/qt-5/qtquick-visualcanvas-scenegraph-renderer.html#visualizing-changes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Changes are visualized with a flash of color</a:t>
            </a:r>
            <a:br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Do not use if you haven’t taken your epilepsy medicine!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24360" y="148320"/>
            <a:ext cx="524448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Environment Variables:</a:t>
            </a:r>
            <a:br/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QSG_VISUALIZE=overdraw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24360" y="1920600"/>
            <a:ext cx="8494560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600" spc="-1" strike="noStrike" u="sng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1"/>
              </a:rPr>
              <a:t>http://doc.qt.io/qt-5/qtquick-visualcanvas-scenegraph-renderer.html#visualizing-overdraw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Renders in 3D to identify overdrawn items.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Shape 121" descr=""/>
          <p:cNvPicPr/>
          <p:nvPr/>
        </p:nvPicPr>
        <p:blipFill>
          <a:blip r:embed="rId2"/>
          <a:stretch/>
        </p:blipFill>
        <p:spPr>
          <a:xfrm>
            <a:off x="6515640" y="2464560"/>
            <a:ext cx="2303280" cy="21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24360" y="148320"/>
            <a:ext cx="644652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Environment Variables:</a:t>
            </a:r>
            <a:br/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QSG_RENDER_TIMING=1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24360" y="1920600"/>
            <a:ext cx="8597880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900" spc="-1" strike="noStrike" u="sng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1"/>
              </a:rPr>
              <a:t>http://doc.qt.io/qtcreator/creator-qml-performance-monitor.html</a:t>
            </a:r>
            <a:r>
              <a:rPr b="0" lang="en-US" sz="1900" spc="-1" strike="noStrike" u="sng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#analyzing-scene-graph-events</a:t>
            </a:r>
            <a:endParaRPr b="0" lang="en-US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Detailed information on scene graph 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LibreOffice/5.3.4.2$Windows_X86_64 LibreOffice_project/f82d347ccc0be322489bf7da61d7e4ad13fe2ff3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2017-07-11T17:47:06Z</dcterms:modified>
  <cp:revision>2</cp:revision>
  <dc:subject/>
  <dc:title/>
</cp:coreProperties>
</file>