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0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2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54219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946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226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37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75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336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375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360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57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19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824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41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 rot="10800000" flipH="1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creator/creator-project-wizards-js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creator/creator-project-wizards-jso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Customizing </a:t>
            </a:r>
            <a:br>
              <a:rPr lang="en" dirty="0" smtClean="0"/>
            </a:br>
            <a:r>
              <a:rPr lang="en" dirty="0" smtClean="0"/>
              <a:t>Qt Creator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Stanley Morris / OC Qt/QML Meetup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Additional </a:t>
            </a:r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24475" y="19966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Wizard documentation:</a:t>
            </a:r>
            <a:br>
              <a:rPr lang="en" dirty="0" smtClean="0"/>
            </a:br>
            <a:r>
              <a:rPr lang="en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://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doc.qt.io/qtcreator/creator-project-wizards-json.html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dirty="0" smtClean="0"/>
              <a:t>Github files: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>
                <a:hlinkClick r:id="rId3"/>
              </a:rPr>
              <a:t>… will upload …</a:t>
            </a:r>
            <a:endParaRPr lang="en" u="sng" dirty="0">
              <a:solidFill>
                <a:schemeClr val="hlink"/>
              </a:solidFill>
              <a:hlinkClick r:id="rId3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QML Template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//***************************************************************************************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 sz="1100">
                <a:solidFill>
                  <a:srgbClr val="C0C0C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%{FileName}.qml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//***************************************************************************************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00">
                <a:solidFill>
                  <a:srgbClr val="C0C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QtQuick</a:t>
            </a:r>
            <a:r>
              <a:rPr lang="en" sz="1100">
                <a:solidFill>
                  <a:srgbClr val="C0C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2.6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1100">
                <a:solidFill>
                  <a:srgbClr val="C0C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 default file contents:</a:t>
            </a:r>
            <a:br>
              <a:rPr lang="en"/>
            </a:br>
            <a:r>
              <a:rPr lang="en"/>
              <a:t>C++ Files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24475" y="19966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C:\Qt\Tools\QtCreator\share\qtcreator\templates\wizards\classes\cpp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http://doc.qt.io/qtcreator/creator-project-wizards-json.html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#pragma once for headers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Add default C++ comment blocks: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//  %{HdrFileName} - header file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//  %{SrcFileName} - implementation file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C++ Header Template: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%{Cpp:LicenseTemplate}</a:t>
            </a:r>
            <a:r>
              <a:rPr lang="en" sz="1400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//***************************************************************************************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" sz="1400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%{HdrFileName}</a:t>
            </a:r>
            <a:r>
              <a:rPr lang="en" sz="1400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400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r>
              <a:rPr lang="en" sz="1400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//***************************************************************************************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endParaRPr sz="14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#pragma</a:t>
            </a:r>
            <a:r>
              <a:rPr lang="en" sz="1400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once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 i="1"/>
              <a:t>... stuff ...</a:t>
            </a:r>
            <a:br>
              <a:rPr lang="en" sz="1400" i="1"/>
            </a:br>
            <a:r>
              <a:rPr lang="en" sz="1400" i="1"/>
              <a:t>and remove guard statements at 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C++ File Template: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%{Cpp:LicenseTemplate}</a:t>
            </a:r>
            <a:r>
              <a:rPr lang="en" sz="1400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//***************************************************************************************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" sz="1400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%{SrcFileName}</a:t>
            </a:r>
            <a:r>
              <a:rPr lang="en" sz="1400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400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r>
              <a:rPr lang="en" sz="1400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//***************************************************************************************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lang="en" sz="1400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"%{HdrFileName}"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i="1"/>
              <a:t>... stuff 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 default Q_PROPERTY signature 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Tools/Options/Text Editor/Snippets Group: C++, change: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/>
              <a:t>Q_PROPERTY($type$ $name$ READ $name$ WRITE set$name:c$ NOTIFY $name$Changed)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to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/>
              <a:t>Q_PROPERTY($type$ $name$ READ </a:t>
            </a:r>
            <a:r>
              <a:rPr lang="en" sz="1400" b="1">
                <a:solidFill>
                  <a:srgbClr val="1155CC"/>
                </a:solidFill>
              </a:rPr>
              <a:t>get</a:t>
            </a:r>
            <a:r>
              <a:rPr lang="en" sz="1400"/>
              <a:t>$name</a:t>
            </a:r>
            <a:r>
              <a:rPr lang="en" sz="1400" b="1">
                <a:solidFill>
                  <a:srgbClr val="1155CC"/>
                </a:solidFill>
              </a:rPr>
              <a:t>:c</a:t>
            </a:r>
            <a:r>
              <a:rPr lang="en" sz="1400"/>
              <a:t>$ WRITE set$name:c$ NOTIFY $name$Changed)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Optimized Bindings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 Types of Bindings: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Full-blown V-4 JS interpreter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Takes time to start and to process but supports all JS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Optimized binding evaluator</a:t>
            </a:r>
          </a:p>
          <a:p>
            <a:pPr marL="914400" lvl="1" indent="-228600">
              <a:spcBef>
                <a:spcPts val="0"/>
              </a:spcBef>
            </a:pPr>
            <a:r>
              <a:rPr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Much faster than full JS interpreter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Rules for optimized bindings: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All types must be known at compile time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"var" type is not compatible with optimized bindings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Avoid assigning properties to derivative types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property list&lt;Bar&gt; is okay when objects of type Bar are in the list, but not list&lt;Item&gt; with Bar objects, which does work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Avoid making a variable in the binding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Avoid JavaScript functions, even anonymous functions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Avoid using symbols or JS from JavaScript files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Only access properties on your Component's scope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Arial"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This holds for delegates too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closing...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Goal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" sz="3000" dirty="0" smtClean="0"/>
              <a:t>Increase productivity using Qt Creator</a:t>
            </a:r>
            <a:endParaRPr lang="en" sz="3000" dirty="0"/>
          </a:p>
          <a:p>
            <a:pPr marL="952500" indent="-457200">
              <a:buFont typeface="Arial" panose="020B0604020202020204" pitchFamily="34" charset="0"/>
              <a:buChar char="•"/>
            </a:pPr>
            <a:r>
              <a:rPr lang="en" sz="3400" dirty="0" smtClean="0"/>
              <a:t>Configuration options</a:t>
            </a:r>
            <a:endParaRPr lang="en" sz="3400" dirty="0"/>
          </a:p>
          <a:p>
            <a:pPr marL="952500" indent="-457200">
              <a:buFont typeface="Arial" panose="020B0604020202020204" pitchFamily="34" charset="0"/>
              <a:buChar char="•"/>
            </a:pPr>
            <a:r>
              <a:rPr lang="en" sz="3400" dirty="0" smtClean="0"/>
              <a:t>Code generation</a:t>
            </a:r>
            <a:endParaRPr lang="en" sz="3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Creator configuration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smtClean="0"/>
              <a:t>Shared: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opt/</a:t>
            </a:r>
            <a:r>
              <a:rPr lang="en-US" sz="2000" dirty="0" err="1" smtClean="0"/>
              <a:t>Qt</a:t>
            </a:r>
            <a:r>
              <a:rPr lang="en-US" sz="2000" dirty="0" smtClean="0"/>
              <a:t>/Tools/</a:t>
            </a:r>
            <a:r>
              <a:rPr lang="en-US" sz="2000" dirty="0" err="1" smtClean="0"/>
              <a:t>QtCreator</a:t>
            </a:r>
            <a:r>
              <a:rPr lang="en-US" sz="2000" dirty="0" smtClean="0"/>
              <a:t>/share/</a:t>
            </a:r>
            <a:r>
              <a:rPr lang="en-US" sz="2000" dirty="0" err="1" smtClean="0"/>
              <a:t>qtcreator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C:\Qt\Tools\QtCreator\share\qtcreator</a:t>
            </a:r>
            <a:endParaRPr lang="en-US" sz="2000" dirty="0" smtClean="0"/>
          </a:p>
          <a:p>
            <a:pPr>
              <a:spcAft>
                <a:spcPts val="600"/>
              </a:spcAft>
            </a:pPr>
            <a:r>
              <a:rPr lang="en-US" sz="2000" dirty="0" smtClean="0"/>
              <a:t>User: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.</a:t>
            </a:r>
            <a:r>
              <a:rPr lang="en-US" sz="2000" dirty="0" err="1" smtClean="0"/>
              <a:t>config</a:t>
            </a:r>
            <a:r>
              <a:rPr lang="en-US" sz="2000" dirty="0" smtClean="0"/>
              <a:t>/</a:t>
            </a:r>
            <a:r>
              <a:rPr lang="en-US" sz="2000" dirty="0" err="1" smtClean="0"/>
              <a:t>QtProject</a:t>
            </a:r>
            <a:r>
              <a:rPr lang="en-US" sz="2000" dirty="0" smtClean="0"/>
              <a:t>/</a:t>
            </a:r>
            <a:r>
              <a:rPr lang="en-US" sz="2000" dirty="0" err="1" smtClean="0"/>
              <a:t>qtcreator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C:\Users</a:t>
            </a:r>
            <a:r>
              <a:rPr lang="en-US" sz="2000" dirty="0" smtClean="0"/>
              <a:t>\&lt;user&gt;\AppData\Roaming\QtProject\qtcreator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755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configuration folder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QtCreator.db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QtCreator.ini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qtcreator</a:t>
            </a:r>
            <a:r>
              <a:rPr lang="en-US" sz="2000" dirty="0"/>
              <a:t> </a:t>
            </a:r>
            <a:r>
              <a:rPr lang="en-US" sz="2000" dirty="0" smtClean="0"/>
              <a:t>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6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Generic </a:t>
            </a:r>
            <a:r>
              <a:rPr lang="en-US" sz="2400" dirty="0" smtClean="0"/>
              <a:t>highlighting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Tools/Options/Text Editor/Generic Highlighter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075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Macros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Custom complex edit operations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Tools/Macros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 system-wide configuration, </a:t>
            </a:r>
            <a:r>
              <a:rPr lang="en-US" sz="2000" dirty="0" smtClean="0"/>
              <a:t>just: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.</a:t>
            </a:r>
            <a:r>
              <a:rPr lang="en-US" sz="2000" dirty="0" err="1" smtClean="0"/>
              <a:t>config</a:t>
            </a:r>
            <a:r>
              <a:rPr lang="en-US" sz="2000" dirty="0" smtClean="0"/>
              <a:t>/</a:t>
            </a:r>
            <a:r>
              <a:rPr lang="en-US" sz="2000" dirty="0" err="1" smtClean="0"/>
              <a:t>QtProject</a:t>
            </a:r>
            <a:r>
              <a:rPr lang="en-US" sz="2000" dirty="0" smtClean="0"/>
              <a:t>/</a:t>
            </a:r>
            <a:r>
              <a:rPr lang="en-US" sz="2000" dirty="0" err="1" smtClean="0"/>
              <a:t>qtcreator</a:t>
            </a:r>
            <a:r>
              <a:rPr lang="en-US" sz="2000" dirty="0" smtClean="0"/>
              <a:t>/macros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969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Tools/External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7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Tools/Options/Text Editor/Snippets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.</a:t>
            </a:r>
            <a:r>
              <a:rPr lang="en-US" sz="2000" dirty="0" err="1"/>
              <a:t>config</a:t>
            </a:r>
            <a:r>
              <a:rPr lang="en-US" sz="2000" dirty="0"/>
              <a:t>/</a:t>
            </a:r>
            <a:r>
              <a:rPr lang="en-US" sz="2000" dirty="0" err="1"/>
              <a:t>QtProject</a:t>
            </a:r>
            <a:r>
              <a:rPr lang="en-US" sz="2000" dirty="0"/>
              <a:t>/</a:t>
            </a:r>
            <a:r>
              <a:rPr lang="en-US" sz="2000" dirty="0" err="1"/>
              <a:t>qtcreator</a:t>
            </a:r>
            <a:r>
              <a:rPr lang="en-US" sz="2000" dirty="0"/>
              <a:t>/snippets/snippets.xml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opt/</a:t>
            </a:r>
            <a:r>
              <a:rPr lang="en-US" sz="2000" dirty="0" err="1"/>
              <a:t>Qt</a:t>
            </a:r>
            <a:r>
              <a:rPr lang="en-US" sz="2000" dirty="0"/>
              <a:t>/Tools/</a:t>
            </a:r>
            <a:r>
              <a:rPr lang="en-US" sz="2000" dirty="0" err="1"/>
              <a:t>QtCreator</a:t>
            </a:r>
            <a:r>
              <a:rPr lang="en-US" sz="2000" dirty="0"/>
              <a:t>/share/</a:t>
            </a:r>
            <a:r>
              <a:rPr lang="en-US" sz="2000" dirty="0" err="1"/>
              <a:t>qtcreator</a:t>
            </a:r>
            <a:r>
              <a:rPr lang="en-US" sz="2000" dirty="0"/>
              <a:t>/snippets</a:t>
            </a:r>
          </a:p>
        </p:txBody>
      </p:sp>
    </p:spTree>
    <p:extLst>
      <p:ext uri="{BB962C8B-B14F-4D97-AF65-F5344CB8AC3E}">
        <p14:creationId xmlns:p14="http://schemas.microsoft.com/office/powerpoint/2010/main" val="400546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Wizards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opt/</a:t>
            </a:r>
            <a:r>
              <a:rPr lang="en-US" sz="2000" dirty="0" err="1" smtClean="0"/>
              <a:t>Qt</a:t>
            </a:r>
            <a:r>
              <a:rPr lang="en-US" sz="2000" dirty="0" smtClean="0"/>
              <a:t>/Tools/</a:t>
            </a:r>
            <a:r>
              <a:rPr lang="en-US" sz="2000" dirty="0" err="1" smtClean="0"/>
              <a:t>QtCreator</a:t>
            </a:r>
            <a:r>
              <a:rPr lang="en-US" sz="2000" dirty="0" smtClean="0"/>
              <a:t>/share/</a:t>
            </a:r>
            <a:r>
              <a:rPr lang="en-US" sz="2000" dirty="0" err="1" smtClean="0"/>
              <a:t>qtcreator</a:t>
            </a:r>
            <a:r>
              <a:rPr lang="en-US" sz="2000" dirty="0" smtClean="0"/>
              <a:t>/templates/wizards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Debug with command-line option:</a:t>
            </a:r>
            <a:br>
              <a:rPr lang="en-US" sz="2000" dirty="0"/>
            </a:br>
            <a:r>
              <a:rPr lang="en-US" sz="2000" dirty="0"/>
              <a:t>-</a:t>
            </a:r>
            <a:r>
              <a:rPr lang="en-US" sz="2000" dirty="0" err="1"/>
              <a:t>customwizard</a:t>
            </a:r>
            <a:r>
              <a:rPr lang="en-US" sz="2000" dirty="0"/>
              <a:t>-verbose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08027"/>
      </p:ext>
    </p:extLst>
  </p:cSld>
  <p:clrMapOvr>
    <a:masterClrMapping/>
  </p:clrMapOvr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373</Words>
  <Application>Microsoft Office PowerPoint</Application>
  <PresentationFormat>On-screen Show (16:9)</PresentationFormat>
  <Paragraphs>100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Lato</vt:lpstr>
      <vt:lpstr>Arial</vt:lpstr>
      <vt:lpstr>Raleway</vt:lpstr>
      <vt:lpstr>Courier New</vt:lpstr>
      <vt:lpstr>swiss-2</vt:lpstr>
      <vt:lpstr>Customizing  Qt Creator</vt:lpstr>
      <vt:lpstr>Goal</vt:lpstr>
      <vt:lpstr>Qt Creator configuration files</vt:lpstr>
      <vt:lpstr>Shared configuration folder</vt:lpstr>
      <vt:lpstr>Built-in Tools</vt:lpstr>
      <vt:lpstr>Text Macros</vt:lpstr>
      <vt:lpstr>External Tools</vt:lpstr>
      <vt:lpstr>Code Generation</vt:lpstr>
      <vt:lpstr>Custom Wizards</vt:lpstr>
      <vt:lpstr>Additional References:</vt:lpstr>
      <vt:lpstr>Example QML Template</vt:lpstr>
      <vt:lpstr>Change default file contents: C++ Files</vt:lpstr>
      <vt:lpstr>Example C++ Header Template:</vt:lpstr>
      <vt:lpstr>Example C++ File Template:</vt:lpstr>
      <vt:lpstr>Change default Q_PROPERTY signature </vt:lpstr>
      <vt:lpstr>Optimized Bindings</vt:lpstr>
      <vt:lpstr>Rules for optimized bindings:</vt:lpstr>
      <vt:lpstr>In closing...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Qt/QML Best Practices</dc:title>
  <cp:lastModifiedBy>Stan Morris</cp:lastModifiedBy>
  <cp:revision>9</cp:revision>
  <dcterms:modified xsi:type="dcterms:W3CDTF">2017-04-13T01:35:59Z</dcterms:modified>
</cp:coreProperties>
</file>