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296" r:id="rId11"/>
    <p:sldId id="297" r:id="rId12"/>
    <p:sldId id="274" r:id="rId13"/>
    <p:sldId id="307" r:id="rId14"/>
    <p:sldId id="298" r:id="rId15"/>
    <p:sldId id="282" r:id="rId16"/>
    <p:sldId id="314" r:id="rId17"/>
    <p:sldId id="326" r:id="rId18"/>
    <p:sldId id="292" r:id="rId19"/>
    <p:sldId id="327" r:id="rId20"/>
    <p:sldId id="335" r:id="rId21"/>
    <p:sldId id="336" r:id="rId22"/>
    <p:sldId id="279" r:id="rId23"/>
    <p:sldId id="285" r:id="rId24"/>
    <p:sldId id="288" r:id="rId25"/>
    <p:sldId id="295" r:id="rId26"/>
    <p:sldId id="287" r:id="rId27"/>
    <p:sldId id="283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4782C9"/>
    <a:srgbClr val="FF9900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1" autoAdjust="0"/>
    <p:restoredTop sz="88566" autoAdjust="0"/>
  </p:normalViewPr>
  <p:slideViewPr>
    <p:cSldViewPr>
      <p:cViewPr varScale="1">
        <p:scale>
          <a:sx n="97" d="100"/>
          <a:sy n="97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21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4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45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4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56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703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0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628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026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1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29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629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183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226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1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962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2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44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1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9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45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5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505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50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95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19.xml"/><Relationship Id="rId7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image" Target="../media/image3.pn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6.xml"/><Relationship Id="rId3" Type="http://schemas.openxmlformats.org/officeDocument/2006/relationships/image" Target="../media/image1.jpeg"/><Relationship Id="rId7" Type="http://schemas.openxmlformats.org/officeDocument/2006/relationships/slide" Target="slide10.xml"/><Relationship Id="rId12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2.xml"/><Relationship Id="rId5" Type="http://schemas.openxmlformats.org/officeDocument/2006/relationships/slide" Target="slide5.xml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Proceso de Gestión de Configuración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719137"/>
            <a:chOff x="-23" y="1117"/>
            <a:chExt cx="696" cy="453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ES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719138"/>
            <a:chOff x="-23" y="1117"/>
            <a:chExt cx="696" cy="453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(2) 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6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(1) </a:t>
              </a:r>
              <a:r>
                <a:rPr lang="es-PE" sz="800" b="1" dirty="0">
                  <a:solidFill>
                    <a:srgbClr val="000066"/>
                  </a:solidFill>
                </a:rPr>
                <a:t>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719137"/>
            <a:chOff x="-23" y="1117"/>
            <a:chExt cx="696" cy="453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5868196"/>
              </p:ext>
            </p:extLst>
          </p:nvPr>
        </p:nvGraphicFramePr>
        <p:xfrm>
          <a:off x="395288" y="1412875"/>
          <a:ext cx="8412162" cy="3700272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 y optimización. Apoyara a la estructura y versionamiento mediante la herramienta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PPROY - 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CPROY-Cronograma del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ES" sz="800" b="1" dirty="0" smtClean="0">
                  <a:solidFill>
                    <a:srgbClr val="000066"/>
                  </a:solidFill>
                </a:rPr>
                <a:t>Repositorio GitHub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719138"/>
            <a:chOff x="-23" y="1117"/>
            <a:chExt cx="696" cy="453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(2) </a:t>
              </a:r>
              <a:r>
                <a:rPr lang="es-PE" sz="800" b="1" dirty="0">
                  <a:solidFill>
                    <a:srgbClr val="000066"/>
                  </a:solidFill>
                </a:rPr>
                <a:t>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Solicitud </a:t>
              </a:r>
              <a:r>
                <a:rPr lang="es-PE" sz="800" b="1" dirty="0">
                  <a:solidFill>
                    <a:srgbClr val="000066"/>
                  </a:solidFill>
                </a:rPr>
                <a:t>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933857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(GitHub)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“SOLACC Formato de Solicitud de Accesos.xls”.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2" y="2123768"/>
            <a:ext cx="1390393" cy="137667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9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Jefe </a:t>
              </a:r>
              <a:r>
                <a:rPr lang="es-PE" sz="800" b="1" dirty="0">
                  <a:solidFill>
                    <a:srgbClr val="000066"/>
                  </a:solidFill>
                </a:rPr>
                <a:t>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Proyecto/Analista de Calidad 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 Repositorio(GitHub)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719138"/>
            <a:chOff x="-23" y="1117"/>
            <a:chExt cx="696" cy="453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JP/GC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 flipV="1">
            <a:off x="3203575" y="2813052"/>
            <a:ext cx="223837" cy="40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Repositorio(GitHub)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>
            <a:off x="4817805" y="2813052"/>
            <a:ext cx="122495" cy="38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6. </a:t>
            </a:r>
            <a:r>
              <a:rPr lang="es-PE" sz="2400" dirty="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7. </a:t>
            </a:r>
            <a:r>
              <a:rPr lang="es-PE" sz="2400" dirty="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8. </a:t>
            </a:r>
            <a:r>
              <a:rPr lang="es-PE" sz="2400" dirty="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029731925"/>
              </p:ext>
            </p:extLst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el Registro de ítems de la configuración(REGCON)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REGCON, Registro de ítems de configuración.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 / 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REGCON,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ítems de configuración.</a:t>
                      </a: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601982074"/>
              </p:ext>
            </p:extLst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el Registro de ítems de la configuración.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REGCON, Registro de ítems de configuración.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(GitHub)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REGCON, Registro de ítems de configuración.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(GitHub)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268069966"/>
              </p:ext>
            </p:extLst>
          </p:nvPr>
        </p:nvGraphicFramePr>
        <p:xfrm>
          <a:off x="683568" y="1556793"/>
          <a:ext cx="7704856" cy="3240360"/>
        </p:xfrm>
        <a:graphic>
          <a:graphicData uri="http://schemas.openxmlformats.org/drawingml/2006/table">
            <a:tbl>
              <a:tblPr/>
              <a:tblGrid>
                <a:gridCol w="506131"/>
                <a:gridCol w="2673652"/>
                <a:gridCol w="2391421"/>
                <a:gridCol w="2133652"/>
              </a:tblGrid>
              <a:tr h="65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34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REGCON, Registro de ítems de configuración.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Detallar los ítems de configuración aplicables a los Proyectos del Servicio de Optimización de Procesos TdP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722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PGC, Proceso de Gestión de la configuración.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Proceso de la Gestión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51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Formato de Solicitud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122308686"/>
              </p:ext>
            </p:extLst>
          </p:nvPr>
        </p:nvGraphicFramePr>
        <p:xfrm>
          <a:off x="395288" y="1557338"/>
          <a:ext cx="8259762" cy="3458846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792163"/>
                <a:gridCol w="1346200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Definir, diseñar e implementar actividades que brinden soporte a la Gestión de Configuración, del proyecto </a:t>
            </a:r>
            <a:r>
              <a:rPr lang="es-PE" sz="1600" dirty="0" smtClean="0">
                <a:solidFill>
                  <a:srgbClr val="0066CC"/>
                </a:solidFill>
              </a:rPr>
              <a:t>Sistemas de Reservaciones de Vuelos.</a:t>
            </a:r>
            <a:endParaRPr lang="es-PE" sz="1600" dirty="0">
              <a:solidFill>
                <a:srgbClr val="0066CC"/>
              </a:solidFill>
            </a:endParaRPr>
          </a:p>
          <a:p>
            <a:pPr algn="just"/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solidFill>
                  <a:srgbClr val="0066CC"/>
                </a:solidFill>
              </a:rPr>
              <a:t>Abarca todos los documentos realizados en el proyecto Sistemas de Reservaciones de </a:t>
            </a:r>
            <a:r>
              <a:rPr lang="es-ES" sz="1600" dirty="0">
                <a:solidFill>
                  <a:srgbClr val="0066CC"/>
                </a:solidFill>
              </a:rPr>
              <a:t>V</a:t>
            </a:r>
            <a:r>
              <a:rPr lang="es-ES" sz="1600" dirty="0" smtClean="0">
                <a:solidFill>
                  <a:srgbClr val="0066CC"/>
                </a:solidFill>
              </a:rPr>
              <a:t>uelos</a:t>
            </a:r>
            <a:endParaRPr lang="en-US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8899845"/>
              </p:ext>
            </p:extLst>
          </p:nvPr>
        </p:nvGraphicFramePr>
        <p:xfrm>
          <a:off x="250825" y="1598613"/>
          <a:ext cx="8569325" cy="439616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 el lugar donde se guardan los documentos, en la nube: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responsabilidades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Jefe de Proyecto</a:t>
            </a:r>
            <a:endParaRPr lang="es-PE" sz="1400" b="1" dirty="0"/>
          </a:p>
          <a:p>
            <a:r>
              <a:rPr lang="es-PE" sz="1400" b="1" dirty="0" smtClean="0"/>
              <a:t>(JP)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212976"/>
            <a:ext cx="6913563" cy="13681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</a:t>
            </a:r>
            <a:r>
              <a:rPr lang="es-PE" sz="1200" dirty="0" smtClean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  <a:p>
            <a:pPr marL="179388" indent="-179388" algn="l">
              <a:buFontTx/>
              <a:buChar char="•"/>
            </a:pP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Analista de Calidad (AC)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y revisión de los documentos, de acuerdo a los procedimientos establecidos</a:t>
            </a:r>
            <a:r>
              <a:rPr lang="es-PE" sz="1200" dirty="0" smtClean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ES" sz="1200" dirty="0" smtClean="0"/>
              <a:t>El analista de Calidad debe inspeccionar y probar el producto o servicio a lo largo de las etapas de su producción.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2407</Words>
  <Application>Microsoft Office PowerPoint</Application>
  <PresentationFormat>Presentación en pantalla (4:3)</PresentationFormat>
  <Paragraphs>318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Omar Chinchay</cp:lastModifiedBy>
  <cp:revision>468</cp:revision>
  <dcterms:created xsi:type="dcterms:W3CDTF">2008-06-17T21:38:12Z</dcterms:created>
  <dcterms:modified xsi:type="dcterms:W3CDTF">2016-03-08T22:00:22Z</dcterms:modified>
</cp:coreProperties>
</file>