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3"/>
  </p:normalViewPr>
  <p:slideViewPr>
    <p:cSldViewPr snapToGrid="0" snapToObjects="1">
      <p:cViewPr>
        <p:scale>
          <a:sx n="96" d="100"/>
          <a:sy n="96" d="100"/>
        </p:scale>
        <p:origin x="11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A0C8-58A4-BE41-8C0A-CB3EE64DB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882F4-114E-FC42-82C5-EDF860629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41ED-C99D-E24B-88D9-3D3DBF37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AD50-6EC5-5F4E-BA94-89E5B9D6A82C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B5D4F-0103-714D-A0D1-74E448DB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189E-6A16-FD44-8A19-8212CA47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893-53D9-6B4F-AA0F-5D99846C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D972-B0ED-3E46-BA62-FB7D4FB3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A764C-A03B-A64C-B2E9-4CB4858F2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22B15-96FC-7045-BADC-D6F76E56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AD50-6EC5-5F4E-BA94-89E5B9D6A82C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98E10-B3C3-FD4E-8350-325EEB23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F7163-EBAE-3641-AF59-CBEFD1FA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893-53D9-6B4F-AA0F-5D99846C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1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56DDC-BED0-DD40-BC41-F2F4F8F7F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B6B7D-DD6F-7649-8577-430A012BF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ABA51-1F19-5C4A-A9EA-A4F2FA75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AD50-6EC5-5F4E-BA94-89E5B9D6A82C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78EE3-77B5-1C48-979C-B28FCE5F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1E64-3837-CE46-8032-F2139866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893-53D9-6B4F-AA0F-5D99846C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8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98D0-0897-7744-8584-429A4BC7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8D2CF-621E-3142-B46E-9147F865D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23F6D-9B72-B249-953D-81C7596E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AD50-6EC5-5F4E-BA94-89E5B9D6A82C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07A00-A920-0948-9050-C787675B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091F3-1EA5-1A44-989D-D3325682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893-53D9-6B4F-AA0F-5D99846C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3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7A62-CC67-CB47-A92C-FFE08EA1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F60EF-70F2-B645-99AA-4972AD347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9658F-AAE4-5E48-A45E-1D13995D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AD50-6EC5-5F4E-BA94-89E5B9D6A82C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FBBA-7396-9044-9B69-AC7338D8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9F7D0-7DE0-A647-A92B-2C1ADD8E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893-53D9-6B4F-AA0F-5D99846C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3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7878-330B-B94F-B5A9-A9ACA06C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56DD-8209-DC46-B0E0-949E20640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EE6E1-8215-234F-8522-EC765AA55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B5FD3-0433-FA47-BF79-638078B7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AD50-6EC5-5F4E-BA94-89E5B9D6A82C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6CDC2-C106-1245-8D90-5D82E4F3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57538-3303-1244-A023-3EFC0CB2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893-53D9-6B4F-AA0F-5D99846C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3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7F3D-AA45-AA4B-847A-8EF41833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246F8-6D09-E64A-B9E2-F7DC66B6B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9ADBC-4428-9B4B-B2A4-87BBF9A8D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239F2-CCD5-084D-BBE2-1B5D406BF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94CDF-385E-364B-8297-AA183B23C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14940-219B-E644-91A3-5BACE3A8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AD50-6EC5-5F4E-BA94-89E5B9D6A82C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51869-058B-1A44-98CB-2496BF98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B1F1E-AB78-6748-904D-4F502DE8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893-53D9-6B4F-AA0F-5D99846C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9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2E94-CB6C-874A-A962-65CFC180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C2F67-B44C-3043-9CB0-A871FE94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AD50-6EC5-5F4E-BA94-89E5B9D6A82C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34238-1BC5-F944-8DF5-514EBED6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943C9-6E82-C645-827C-5606499B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893-53D9-6B4F-AA0F-5D99846C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2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7570F-6EDC-0D4A-8C6F-6B35A49F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AD50-6EC5-5F4E-BA94-89E5B9D6A82C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E2301-6D89-6A40-888E-1CC9E525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A3A39-1F1E-4D4D-943E-AB74D4E4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893-53D9-6B4F-AA0F-5D99846C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8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FE43-AE9B-5545-962D-92451F72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E9141-216E-DA44-9A25-137EA14F1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701EB-2EF8-9140-9A80-1BBFD7017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C49B6-636A-4C44-9B45-2FDCA0C9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AD50-6EC5-5F4E-BA94-89E5B9D6A82C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81074-29F3-954E-A69A-12D2FF62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7C4FE-D8F5-8140-9FAC-0505552A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893-53D9-6B4F-AA0F-5D99846C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9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2C0D-6758-1D49-A45E-890E96E5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A685A-20D0-7643-9FC0-763C7499F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6E301-56CA-8149-A284-229FEDB1F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92959-72BC-294D-B7D1-10F2F663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AD50-6EC5-5F4E-BA94-89E5B9D6A82C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21B4B-25E4-F84B-8885-9FF73E16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D6B38-863F-3D47-A50A-80738869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2893-53D9-6B4F-AA0F-5D99846C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6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EA5C7-0CF7-3945-97F4-323886B4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5AB5D-EA72-A74B-B17F-FD5FA445B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732D2-B001-2C4B-8172-5EFD0CEC9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AAD50-6EC5-5F4E-BA94-89E5B9D6A82C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D1DEA-652A-274D-94C6-7A4B481C8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AEFA7-C9BC-9B45-BB9A-ACDA67044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32893-53D9-6B4F-AA0F-5D99846C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1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5.svg"/><Relationship Id="rId21" Type="http://schemas.openxmlformats.org/officeDocument/2006/relationships/image" Target="../media/image25.svg"/><Relationship Id="rId34" Type="http://schemas.openxmlformats.org/officeDocument/2006/relationships/image" Target="../media/image37.svg"/><Relationship Id="rId7" Type="http://schemas.openxmlformats.org/officeDocument/2006/relationships/image" Target="../media/image9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33" Type="http://schemas.openxmlformats.org/officeDocument/2006/relationships/image" Target="../media/image36.png"/><Relationship Id="rId2" Type="http://schemas.openxmlformats.org/officeDocument/2006/relationships/image" Target="../media/image4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32" Type="http://schemas.openxmlformats.org/officeDocument/2006/relationships/image" Target="../media/image35.svg"/><Relationship Id="rId5" Type="http://schemas.openxmlformats.org/officeDocument/2006/relationships/image" Target="../media/image7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28" Type="http://schemas.openxmlformats.org/officeDocument/2006/relationships/image" Target="../media/image1.png"/><Relationship Id="rId36" Type="http://schemas.openxmlformats.org/officeDocument/2006/relationships/image" Target="../media/image39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31" Type="http://schemas.openxmlformats.org/officeDocument/2006/relationships/image" Target="../media/image34.png"/><Relationship Id="rId4" Type="http://schemas.openxmlformats.org/officeDocument/2006/relationships/image" Target="../media/image6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sv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F7B7F4-8268-C344-8BC6-100E9AD3ABEC}"/>
              </a:ext>
            </a:extLst>
          </p:cNvPr>
          <p:cNvSpPr/>
          <p:nvPr/>
        </p:nvSpPr>
        <p:spPr>
          <a:xfrm>
            <a:off x="3916471" y="259915"/>
            <a:ext cx="4359058" cy="633817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FBF045-4FAB-D34E-9BA9-21902374BC9A}"/>
              </a:ext>
            </a:extLst>
          </p:cNvPr>
          <p:cNvSpPr/>
          <p:nvPr/>
        </p:nvSpPr>
        <p:spPr>
          <a:xfrm>
            <a:off x="5879088" y="419039"/>
            <a:ext cx="433823" cy="43382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F65D47-2056-0942-B5C0-9B281842723B}"/>
              </a:ext>
            </a:extLst>
          </p:cNvPr>
          <p:cNvSpPr txBox="1"/>
          <p:nvPr/>
        </p:nvSpPr>
        <p:spPr>
          <a:xfrm>
            <a:off x="6943587" y="2072271"/>
            <a:ext cx="504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2019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39CDD3-1F21-A040-8D01-584A93127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395" y="368553"/>
            <a:ext cx="874888" cy="10873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C0F9F-F641-9144-8F83-7EE03ABAD4E2}"/>
              </a:ext>
            </a:extLst>
          </p:cNvPr>
          <p:cNvSpPr txBox="1"/>
          <p:nvPr/>
        </p:nvSpPr>
        <p:spPr>
          <a:xfrm>
            <a:off x="4281386" y="3442068"/>
            <a:ext cx="3854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DANIEL JONES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8BA0B5-200A-A541-948A-CEF0EF34FFF4}"/>
              </a:ext>
            </a:extLst>
          </p:cNvPr>
          <p:cNvGrpSpPr/>
          <p:nvPr/>
        </p:nvGrpSpPr>
        <p:grpSpPr>
          <a:xfrm>
            <a:off x="4087261" y="297669"/>
            <a:ext cx="661782" cy="2614771"/>
            <a:chOff x="697789" y="258447"/>
            <a:chExt cx="1005482" cy="397276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0F99FDC-52E4-2D41-A42E-18D6BAA4EB1D}"/>
                </a:ext>
              </a:extLst>
            </p:cNvPr>
            <p:cNvCxnSpPr>
              <a:cxnSpLocks/>
            </p:cNvCxnSpPr>
            <p:nvPr/>
          </p:nvCxnSpPr>
          <p:spPr>
            <a:xfrm>
              <a:off x="1195170" y="1268253"/>
              <a:ext cx="0" cy="2785696"/>
            </a:xfrm>
            <a:prstGeom prst="line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582955-DF36-D846-AFD5-CA0C6AFACD4B}"/>
                </a:ext>
              </a:extLst>
            </p:cNvPr>
            <p:cNvSpPr/>
            <p:nvPr/>
          </p:nvSpPr>
          <p:spPr>
            <a:xfrm>
              <a:off x="1099085" y="4039359"/>
              <a:ext cx="185863" cy="191850"/>
            </a:xfrm>
            <a:prstGeom prst="ellipse">
              <a:avLst/>
            </a:prstGeom>
            <a:noFill/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97903E-6C10-D345-859F-E2383D1E249B}"/>
                </a:ext>
              </a:extLst>
            </p:cNvPr>
            <p:cNvGrpSpPr/>
            <p:nvPr/>
          </p:nvGrpSpPr>
          <p:grpSpPr>
            <a:xfrm>
              <a:off x="907592" y="260372"/>
              <a:ext cx="185863" cy="1855567"/>
              <a:chOff x="763594" y="200572"/>
              <a:chExt cx="185863" cy="1855567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143208A-3289-A44A-839D-AFC159AD2310}"/>
                  </a:ext>
                </a:extLst>
              </p:cNvPr>
              <p:cNvCxnSpPr/>
              <p:nvPr/>
            </p:nvCxnSpPr>
            <p:spPr>
              <a:xfrm>
                <a:off x="856526" y="200572"/>
                <a:ext cx="0" cy="1693522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619679D-025D-1748-BD42-B625313FEA98}"/>
                  </a:ext>
                </a:extLst>
              </p:cNvPr>
              <p:cNvSpPr/>
              <p:nvPr/>
            </p:nvSpPr>
            <p:spPr>
              <a:xfrm>
                <a:off x="763594" y="1882519"/>
                <a:ext cx="185863" cy="17362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120EDFF-8AE0-4943-AFA9-C2E57F8D82F6}"/>
                </a:ext>
              </a:extLst>
            </p:cNvPr>
            <p:cNvGrpSpPr/>
            <p:nvPr/>
          </p:nvGrpSpPr>
          <p:grpSpPr>
            <a:xfrm>
              <a:off x="1183262" y="258447"/>
              <a:ext cx="236029" cy="3551553"/>
              <a:chOff x="1184819" y="258447"/>
              <a:chExt cx="236029" cy="3551553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D0CB498-BD60-EC43-83A5-67AC637E6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6727" y="258447"/>
                <a:ext cx="0" cy="1280987"/>
              </a:xfrm>
              <a:prstGeom prst="line">
                <a:avLst/>
              </a:prstGeom>
              <a:ln w="5715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63F5FA6-D406-9E45-BE8A-C796152496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4819" y="1457089"/>
                <a:ext cx="236029" cy="312656"/>
              </a:xfrm>
              <a:prstGeom prst="line">
                <a:avLst/>
              </a:prstGeom>
              <a:ln w="5715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29917F6-97AD-7041-BD7B-B0FA107D9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4498" y="1744651"/>
                <a:ext cx="0" cy="2065349"/>
              </a:xfrm>
              <a:prstGeom prst="line">
                <a:avLst/>
              </a:prstGeom>
              <a:ln w="5715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D9B48E0-32EA-6744-A15A-031D9B551B36}"/>
                </a:ext>
              </a:extLst>
            </p:cNvPr>
            <p:cNvSpPr/>
            <p:nvPr/>
          </p:nvSpPr>
          <p:spPr>
            <a:xfrm>
              <a:off x="1321185" y="3807504"/>
              <a:ext cx="185863" cy="194973"/>
            </a:xfrm>
            <a:prstGeom prst="ellipse">
              <a:avLst/>
            </a:prstGeom>
            <a:noFill/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539535-A124-8F4B-8290-DCF0AE8F349E}"/>
                </a:ext>
              </a:extLst>
            </p:cNvPr>
            <p:cNvGrpSpPr/>
            <p:nvPr/>
          </p:nvGrpSpPr>
          <p:grpSpPr>
            <a:xfrm>
              <a:off x="1373763" y="262630"/>
              <a:ext cx="236029" cy="2222787"/>
              <a:chOff x="1121745" y="182339"/>
              <a:chExt cx="236029" cy="2222787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9D9BB94-6015-684A-8BCC-7F245124B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1289" y="182339"/>
                <a:ext cx="0" cy="1185473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D517C20-BF0A-114A-9507-C7BFB752E2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745" y="1330453"/>
                <a:ext cx="236029" cy="312655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D830F87-DB42-8D44-9A0C-3CB3F638EB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3997" y="1612421"/>
                <a:ext cx="0" cy="792705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89A0A6A-037E-1A4C-8F0B-7E09A9D5725F}"/>
                </a:ext>
              </a:extLst>
            </p:cNvPr>
            <p:cNvGrpSpPr/>
            <p:nvPr/>
          </p:nvGrpSpPr>
          <p:grpSpPr>
            <a:xfrm>
              <a:off x="1490079" y="262630"/>
              <a:ext cx="185863" cy="636497"/>
              <a:chOff x="773827" y="174047"/>
              <a:chExt cx="185863" cy="63649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AFCB576-D2A3-FC44-9379-8D19E4BFBE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526" y="174047"/>
                <a:ext cx="0" cy="448264"/>
              </a:xfrm>
              <a:prstGeom prst="line">
                <a:avLst/>
              </a:prstGeom>
              <a:ln w="5715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BE05A80-305B-2949-AA63-D17EA4E7B7A3}"/>
                  </a:ext>
                </a:extLst>
              </p:cNvPr>
              <p:cNvSpPr/>
              <p:nvPr/>
            </p:nvSpPr>
            <p:spPr>
              <a:xfrm>
                <a:off x="773827" y="636924"/>
                <a:ext cx="185863" cy="173620"/>
              </a:xfrm>
              <a:prstGeom prst="ellipse">
                <a:avLst/>
              </a:prstGeom>
              <a:noFill/>
              <a:ln w="5715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58648FF-F936-6F43-90E9-A3C8BF3332E9}"/>
                </a:ext>
              </a:extLst>
            </p:cNvPr>
            <p:cNvGrpSpPr/>
            <p:nvPr/>
          </p:nvGrpSpPr>
          <p:grpSpPr>
            <a:xfrm>
              <a:off x="697789" y="259659"/>
              <a:ext cx="185863" cy="1214420"/>
              <a:chOff x="763594" y="200572"/>
              <a:chExt cx="185863" cy="121442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C7C59E8-CE39-514A-92B3-8A039DF3D4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526" y="200572"/>
                <a:ext cx="0" cy="1038199"/>
              </a:xfrm>
              <a:prstGeom prst="line">
                <a:avLst/>
              </a:prstGeom>
              <a:ln w="5715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35A718B-6376-2E48-88DE-FA59CD1D783B}"/>
                  </a:ext>
                </a:extLst>
              </p:cNvPr>
              <p:cNvSpPr/>
              <p:nvPr/>
            </p:nvSpPr>
            <p:spPr>
              <a:xfrm>
                <a:off x="763594" y="1241372"/>
                <a:ext cx="185863" cy="173620"/>
              </a:xfrm>
              <a:prstGeom prst="ellipse">
                <a:avLst/>
              </a:prstGeom>
              <a:noFill/>
              <a:ln w="5715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98494C5-A298-724A-A092-2044DDAF2A62}"/>
                </a:ext>
              </a:extLst>
            </p:cNvPr>
            <p:cNvSpPr/>
            <p:nvPr/>
          </p:nvSpPr>
          <p:spPr>
            <a:xfrm>
              <a:off x="1517408" y="2488602"/>
              <a:ext cx="185863" cy="173620"/>
            </a:xfrm>
            <a:prstGeom prst="ellipse">
              <a:avLst/>
            </a:prstGeom>
            <a:noFill/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15E748-41A7-7842-B090-68D1FC12BCA8}"/>
              </a:ext>
            </a:extLst>
          </p:cNvPr>
          <p:cNvGrpSpPr/>
          <p:nvPr/>
        </p:nvGrpSpPr>
        <p:grpSpPr>
          <a:xfrm>
            <a:off x="4407422" y="1605055"/>
            <a:ext cx="3419687" cy="690211"/>
            <a:chOff x="4169244" y="1278207"/>
            <a:chExt cx="3419687" cy="690211"/>
          </a:xfrm>
        </p:grpSpPr>
        <p:pic>
          <p:nvPicPr>
            <p:cNvPr id="8" name="Graphic 7" descr="Lightbulb">
              <a:extLst>
                <a:ext uri="{FF2B5EF4-FFF2-40B4-BE49-F238E27FC236}">
                  <a16:creationId xmlns:a16="http://schemas.microsoft.com/office/drawing/2014/main" id="{42D464E8-1EA5-A547-8A44-108DBED3C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34897" y="1278207"/>
              <a:ext cx="688177" cy="69021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E413B4-F472-3B44-B150-CA8A76DDC791}"/>
                </a:ext>
              </a:extLst>
            </p:cNvPr>
            <p:cNvSpPr txBox="1"/>
            <p:nvPr/>
          </p:nvSpPr>
          <p:spPr>
            <a:xfrm>
              <a:off x="4169244" y="1366851"/>
              <a:ext cx="3419687" cy="2245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HACKATH    N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E2664EA-48A8-C446-BB29-E15D4DD83577}"/>
              </a:ext>
            </a:extLst>
          </p:cNvPr>
          <p:cNvSpPr txBox="1"/>
          <p:nvPr/>
        </p:nvSpPr>
        <p:spPr>
          <a:xfrm>
            <a:off x="4465877" y="4026843"/>
            <a:ext cx="322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GMaruGothicMPRO" panose="020F0600000000000000" pitchFamily="34" charset="-128"/>
                <a:ea typeface="HGMaruGothicMPRO" panose="020F0600000000000000" pitchFamily="34" charset="-128"/>
              </a:rPr>
              <a:t>Position/ Designation/ Organization</a:t>
            </a:r>
          </a:p>
        </p:txBody>
      </p:sp>
      <p:pic>
        <p:nvPicPr>
          <p:cNvPr id="38" name="Graphic 37" descr="Cloud">
            <a:extLst>
              <a:ext uri="{FF2B5EF4-FFF2-40B4-BE49-F238E27FC236}">
                <a16:creationId xmlns:a16="http://schemas.microsoft.com/office/drawing/2014/main" id="{BA6A02C1-A694-5F41-ACB4-C557855FE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6034" y="5220592"/>
            <a:ext cx="650299" cy="65029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CE3846AA-DC19-C545-B310-2E75E5A098AC}"/>
              </a:ext>
            </a:extLst>
          </p:cNvPr>
          <p:cNvGrpSpPr/>
          <p:nvPr/>
        </p:nvGrpSpPr>
        <p:grpSpPr>
          <a:xfrm>
            <a:off x="4010345" y="6049565"/>
            <a:ext cx="509552" cy="513402"/>
            <a:chOff x="200492" y="5513634"/>
            <a:chExt cx="1054103" cy="1087395"/>
          </a:xfrm>
        </p:grpSpPr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C714A000-0072-F949-9230-AE9DBF28F8D7}"/>
                </a:ext>
              </a:extLst>
            </p:cNvPr>
            <p:cNvSpPr/>
            <p:nvPr/>
          </p:nvSpPr>
          <p:spPr>
            <a:xfrm>
              <a:off x="727546" y="5522210"/>
              <a:ext cx="527049" cy="1078819"/>
            </a:xfrm>
            <a:prstGeom prst="triangle">
              <a:avLst>
                <a:gd name="adj" fmla="val 0"/>
              </a:avLst>
            </a:prstGeom>
            <a:solidFill>
              <a:srgbClr val="07609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4FBD90D0-6280-304C-94E1-E96BF7C67A36}"/>
                </a:ext>
              </a:extLst>
            </p:cNvPr>
            <p:cNvSpPr/>
            <p:nvPr/>
          </p:nvSpPr>
          <p:spPr>
            <a:xfrm flipH="1">
              <a:off x="200492" y="5513634"/>
              <a:ext cx="527051" cy="1082064"/>
            </a:xfrm>
            <a:prstGeom prst="triangle">
              <a:avLst>
                <a:gd name="adj" fmla="val 0"/>
              </a:avLst>
            </a:prstGeom>
            <a:solidFill>
              <a:srgbClr val="083D5C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7F3CC75-C37F-2E41-AD25-A82BC9B359FE}"/>
              </a:ext>
            </a:extLst>
          </p:cNvPr>
          <p:cNvGrpSpPr/>
          <p:nvPr/>
        </p:nvGrpSpPr>
        <p:grpSpPr>
          <a:xfrm>
            <a:off x="4340495" y="5580620"/>
            <a:ext cx="976090" cy="979442"/>
            <a:chOff x="200492" y="5513634"/>
            <a:chExt cx="1054103" cy="1082947"/>
          </a:xfrm>
        </p:grpSpPr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CC8C4BAB-E74D-1A44-A3D7-E55E25A92889}"/>
                </a:ext>
              </a:extLst>
            </p:cNvPr>
            <p:cNvSpPr/>
            <p:nvPr/>
          </p:nvSpPr>
          <p:spPr>
            <a:xfrm>
              <a:off x="727545" y="5517761"/>
              <a:ext cx="527050" cy="107882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152E21C1-E34C-9A45-AD06-07307CB48342}"/>
                </a:ext>
              </a:extLst>
            </p:cNvPr>
            <p:cNvSpPr/>
            <p:nvPr/>
          </p:nvSpPr>
          <p:spPr>
            <a:xfrm flipH="1">
              <a:off x="200492" y="5513634"/>
              <a:ext cx="527051" cy="1082064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75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9AAF0FB-810E-D74C-AC2B-C8E3EEB9AFC8}"/>
              </a:ext>
            </a:extLst>
          </p:cNvPr>
          <p:cNvGrpSpPr/>
          <p:nvPr/>
        </p:nvGrpSpPr>
        <p:grpSpPr>
          <a:xfrm>
            <a:off x="6170854" y="6062934"/>
            <a:ext cx="509552" cy="513402"/>
            <a:chOff x="200492" y="5513634"/>
            <a:chExt cx="1054103" cy="1087395"/>
          </a:xfrm>
        </p:grpSpPr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866015F9-6D97-234C-98C1-5032F779CB24}"/>
                </a:ext>
              </a:extLst>
            </p:cNvPr>
            <p:cNvSpPr/>
            <p:nvPr/>
          </p:nvSpPr>
          <p:spPr>
            <a:xfrm>
              <a:off x="727546" y="5522210"/>
              <a:ext cx="527049" cy="1078819"/>
            </a:xfrm>
            <a:prstGeom prst="triangle">
              <a:avLst>
                <a:gd name="adj" fmla="val 0"/>
              </a:avLst>
            </a:prstGeom>
            <a:solidFill>
              <a:srgbClr val="07609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D4615393-9B82-4F45-957B-90F42E17F9B1}"/>
                </a:ext>
              </a:extLst>
            </p:cNvPr>
            <p:cNvSpPr/>
            <p:nvPr/>
          </p:nvSpPr>
          <p:spPr>
            <a:xfrm flipH="1">
              <a:off x="200492" y="5513634"/>
              <a:ext cx="527051" cy="1082064"/>
            </a:xfrm>
            <a:prstGeom prst="triangle">
              <a:avLst>
                <a:gd name="adj" fmla="val 0"/>
              </a:avLst>
            </a:prstGeom>
            <a:solidFill>
              <a:srgbClr val="083D5C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7E2C45F-CC94-9544-93B0-4CD844208990}"/>
              </a:ext>
            </a:extLst>
          </p:cNvPr>
          <p:cNvGrpSpPr/>
          <p:nvPr/>
        </p:nvGrpSpPr>
        <p:grpSpPr>
          <a:xfrm>
            <a:off x="5694233" y="6212420"/>
            <a:ext cx="509551" cy="361676"/>
            <a:chOff x="200492" y="5513634"/>
            <a:chExt cx="1054103" cy="1091348"/>
          </a:xfrm>
        </p:grpSpPr>
        <p:sp>
          <p:nvSpPr>
            <p:cNvPr id="49" name="Triangle 48">
              <a:extLst>
                <a:ext uri="{FF2B5EF4-FFF2-40B4-BE49-F238E27FC236}">
                  <a16:creationId xmlns:a16="http://schemas.microsoft.com/office/drawing/2014/main" id="{C352438D-7831-4C45-9095-EED0979F4998}"/>
                </a:ext>
              </a:extLst>
            </p:cNvPr>
            <p:cNvSpPr/>
            <p:nvPr/>
          </p:nvSpPr>
          <p:spPr>
            <a:xfrm>
              <a:off x="727545" y="5526161"/>
              <a:ext cx="527050" cy="1078821"/>
            </a:xfrm>
            <a:prstGeom prst="triangle">
              <a:avLst>
                <a:gd name="adj" fmla="val 0"/>
              </a:avLst>
            </a:prstGeom>
            <a:solidFill>
              <a:srgbClr val="07609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4FADFCF8-2A4D-854D-9E36-16AE82835B75}"/>
                </a:ext>
              </a:extLst>
            </p:cNvPr>
            <p:cNvSpPr/>
            <p:nvPr/>
          </p:nvSpPr>
          <p:spPr>
            <a:xfrm flipH="1">
              <a:off x="200492" y="5513634"/>
              <a:ext cx="527051" cy="1082064"/>
            </a:xfrm>
            <a:prstGeom prst="triangle">
              <a:avLst>
                <a:gd name="adj" fmla="val 0"/>
              </a:avLst>
            </a:prstGeom>
            <a:solidFill>
              <a:srgbClr val="083D5C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" name="Graphic 50" descr="Cloud">
            <a:extLst>
              <a:ext uri="{FF2B5EF4-FFF2-40B4-BE49-F238E27FC236}">
                <a16:creationId xmlns:a16="http://schemas.microsoft.com/office/drawing/2014/main" id="{6A87546A-E614-CA4E-8BE6-EB20A0C85F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85557" y="6129851"/>
            <a:ext cx="194942" cy="194942"/>
          </a:xfrm>
          <a:prstGeom prst="rect">
            <a:avLst/>
          </a:prstGeom>
        </p:spPr>
      </p:pic>
      <p:pic>
        <p:nvPicPr>
          <p:cNvPr id="52" name="Graphic 51" descr="Cloud">
            <a:extLst>
              <a:ext uri="{FF2B5EF4-FFF2-40B4-BE49-F238E27FC236}">
                <a16:creationId xmlns:a16="http://schemas.microsoft.com/office/drawing/2014/main" id="{D396DCDB-3D8E-894B-A360-CA0F99CC08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58881" y="6254279"/>
            <a:ext cx="194942" cy="194942"/>
          </a:xfrm>
          <a:prstGeom prst="rect">
            <a:avLst/>
          </a:prstGeom>
        </p:spPr>
      </p:pic>
      <p:pic>
        <p:nvPicPr>
          <p:cNvPr id="53" name="Graphic 52" descr="Cloud">
            <a:extLst>
              <a:ext uri="{FF2B5EF4-FFF2-40B4-BE49-F238E27FC236}">
                <a16:creationId xmlns:a16="http://schemas.microsoft.com/office/drawing/2014/main" id="{B5503A43-970A-134B-B82F-49C820024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11004" y="5630732"/>
            <a:ext cx="782062" cy="782062"/>
          </a:xfrm>
          <a:prstGeom prst="rect">
            <a:avLst/>
          </a:prstGeom>
        </p:spPr>
      </p:pic>
      <p:pic>
        <p:nvPicPr>
          <p:cNvPr id="54" name="Graphic 53" descr="Cloud">
            <a:extLst>
              <a:ext uri="{FF2B5EF4-FFF2-40B4-BE49-F238E27FC236}">
                <a16:creationId xmlns:a16="http://schemas.microsoft.com/office/drawing/2014/main" id="{D0EE7247-BC90-8747-8768-8F0E3825F1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71363" y="5991429"/>
            <a:ext cx="567834" cy="56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3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F7B7F4-8268-C344-8BC6-100E9AD3ABEC}"/>
              </a:ext>
            </a:extLst>
          </p:cNvPr>
          <p:cNvSpPr/>
          <p:nvPr/>
        </p:nvSpPr>
        <p:spPr>
          <a:xfrm>
            <a:off x="3916471" y="259915"/>
            <a:ext cx="4359058" cy="633817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C0F9F-F641-9144-8F83-7EE03ABAD4E2}"/>
              </a:ext>
            </a:extLst>
          </p:cNvPr>
          <p:cNvSpPr txBox="1"/>
          <p:nvPr/>
        </p:nvSpPr>
        <p:spPr>
          <a:xfrm>
            <a:off x="4045939" y="3503206"/>
            <a:ext cx="4102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DANIEL 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JONES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2664EA-48A8-C446-BB29-E15D4DD83577}"/>
              </a:ext>
            </a:extLst>
          </p:cNvPr>
          <p:cNvSpPr txBox="1"/>
          <p:nvPr/>
        </p:nvSpPr>
        <p:spPr>
          <a:xfrm>
            <a:off x="4379190" y="4139008"/>
            <a:ext cx="3435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HGMaruGothicMPRO" panose="020F0600000000000000" pitchFamily="34" charset="-128"/>
                <a:ea typeface="HGMaruGothicMPRO" panose="020F0600000000000000" pitchFamily="34" charset="-128"/>
              </a:rPr>
              <a:t>Position/ Designation/ Organization</a:t>
            </a:r>
          </a:p>
        </p:txBody>
      </p:sp>
      <p:pic>
        <p:nvPicPr>
          <p:cNvPr id="38" name="Graphic 37" descr="Cloud">
            <a:extLst>
              <a:ext uri="{FF2B5EF4-FFF2-40B4-BE49-F238E27FC236}">
                <a16:creationId xmlns:a16="http://schemas.microsoft.com/office/drawing/2014/main" id="{BA6A02C1-A694-5F41-ACB4-C557855FE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6034" y="5220592"/>
            <a:ext cx="650299" cy="65029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CE3846AA-DC19-C545-B310-2E75E5A098AC}"/>
              </a:ext>
            </a:extLst>
          </p:cNvPr>
          <p:cNvGrpSpPr/>
          <p:nvPr/>
        </p:nvGrpSpPr>
        <p:grpSpPr>
          <a:xfrm>
            <a:off x="4010345" y="6049565"/>
            <a:ext cx="509552" cy="513402"/>
            <a:chOff x="200492" y="5513634"/>
            <a:chExt cx="1054103" cy="1087395"/>
          </a:xfrm>
        </p:grpSpPr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C714A000-0072-F949-9230-AE9DBF28F8D7}"/>
                </a:ext>
              </a:extLst>
            </p:cNvPr>
            <p:cNvSpPr/>
            <p:nvPr/>
          </p:nvSpPr>
          <p:spPr>
            <a:xfrm>
              <a:off x="727546" y="5522210"/>
              <a:ext cx="527049" cy="1078819"/>
            </a:xfrm>
            <a:prstGeom prst="triangle">
              <a:avLst>
                <a:gd name="adj" fmla="val 0"/>
              </a:avLst>
            </a:prstGeom>
            <a:solidFill>
              <a:srgbClr val="07609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4FBD90D0-6280-304C-94E1-E96BF7C67A36}"/>
                </a:ext>
              </a:extLst>
            </p:cNvPr>
            <p:cNvSpPr/>
            <p:nvPr/>
          </p:nvSpPr>
          <p:spPr>
            <a:xfrm flipH="1">
              <a:off x="200492" y="5513634"/>
              <a:ext cx="527051" cy="1082064"/>
            </a:xfrm>
            <a:prstGeom prst="triangle">
              <a:avLst>
                <a:gd name="adj" fmla="val 0"/>
              </a:avLst>
            </a:prstGeom>
            <a:solidFill>
              <a:srgbClr val="083D5C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7F3CC75-C37F-2E41-AD25-A82BC9B359FE}"/>
              </a:ext>
            </a:extLst>
          </p:cNvPr>
          <p:cNvGrpSpPr/>
          <p:nvPr/>
        </p:nvGrpSpPr>
        <p:grpSpPr>
          <a:xfrm>
            <a:off x="4340495" y="5584354"/>
            <a:ext cx="976090" cy="987611"/>
            <a:chOff x="200492" y="5517761"/>
            <a:chExt cx="1054103" cy="1091979"/>
          </a:xfrm>
        </p:grpSpPr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CC8C4BAB-E74D-1A44-A3D7-E55E25A92889}"/>
                </a:ext>
              </a:extLst>
            </p:cNvPr>
            <p:cNvSpPr/>
            <p:nvPr/>
          </p:nvSpPr>
          <p:spPr>
            <a:xfrm>
              <a:off x="727545" y="5517761"/>
              <a:ext cx="527050" cy="107882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152E21C1-E34C-9A45-AD06-07307CB48342}"/>
                </a:ext>
              </a:extLst>
            </p:cNvPr>
            <p:cNvSpPr/>
            <p:nvPr/>
          </p:nvSpPr>
          <p:spPr>
            <a:xfrm flipH="1">
              <a:off x="200492" y="5527676"/>
              <a:ext cx="527052" cy="1082064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75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9AAF0FB-810E-D74C-AC2B-C8E3EEB9AFC8}"/>
              </a:ext>
            </a:extLst>
          </p:cNvPr>
          <p:cNvGrpSpPr/>
          <p:nvPr/>
        </p:nvGrpSpPr>
        <p:grpSpPr>
          <a:xfrm>
            <a:off x="5802554" y="6062934"/>
            <a:ext cx="509552" cy="513402"/>
            <a:chOff x="200492" y="5513634"/>
            <a:chExt cx="1054103" cy="1087395"/>
          </a:xfrm>
        </p:grpSpPr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866015F9-6D97-234C-98C1-5032F779CB24}"/>
                </a:ext>
              </a:extLst>
            </p:cNvPr>
            <p:cNvSpPr/>
            <p:nvPr/>
          </p:nvSpPr>
          <p:spPr>
            <a:xfrm>
              <a:off x="727546" y="5522210"/>
              <a:ext cx="527049" cy="1078819"/>
            </a:xfrm>
            <a:prstGeom prst="triangle">
              <a:avLst>
                <a:gd name="adj" fmla="val 0"/>
              </a:avLst>
            </a:prstGeom>
            <a:solidFill>
              <a:srgbClr val="07609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D4615393-9B82-4F45-957B-90F42E17F9B1}"/>
                </a:ext>
              </a:extLst>
            </p:cNvPr>
            <p:cNvSpPr/>
            <p:nvPr/>
          </p:nvSpPr>
          <p:spPr>
            <a:xfrm flipH="1">
              <a:off x="200492" y="5513634"/>
              <a:ext cx="527052" cy="1082064"/>
            </a:xfrm>
            <a:prstGeom prst="triangle">
              <a:avLst>
                <a:gd name="adj" fmla="val 0"/>
              </a:avLst>
            </a:prstGeom>
            <a:solidFill>
              <a:srgbClr val="083D5C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7E2C45F-CC94-9544-93B0-4CD844208990}"/>
              </a:ext>
            </a:extLst>
          </p:cNvPr>
          <p:cNvGrpSpPr/>
          <p:nvPr/>
        </p:nvGrpSpPr>
        <p:grpSpPr>
          <a:xfrm>
            <a:off x="5325933" y="6212419"/>
            <a:ext cx="509551" cy="361676"/>
            <a:chOff x="200492" y="5513634"/>
            <a:chExt cx="1054103" cy="1091349"/>
          </a:xfrm>
        </p:grpSpPr>
        <p:sp>
          <p:nvSpPr>
            <p:cNvPr id="49" name="Triangle 48">
              <a:extLst>
                <a:ext uri="{FF2B5EF4-FFF2-40B4-BE49-F238E27FC236}">
                  <a16:creationId xmlns:a16="http://schemas.microsoft.com/office/drawing/2014/main" id="{C352438D-7831-4C45-9095-EED0979F4998}"/>
                </a:ext>
              </a:extLst>
            </p:cNvPr>
            <p:cNvSpPr/>
            <p:nvPr/>
          </p:nvSpPr>
          <p:spPr>
            <a:xfrm>
              <a:off x="727545" y="5526160"/>
              <a:ext cx="527050" cy="1078823"/>
            </a:xfrm>
            <a:prstGeom prst="triangle">
              <a:avLst>
                <a:gd name="adj" fmla="val 0"/>
              </a:avLst>
            </a:prstGeom>
            <a:solidFill>
              <a:srgbClr val="07609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4FADFCF8-2A4D-854D-9E36-16AE82835B75}"/>
                </a:ext>
              </a:extLst>
            </p:cNvPr>
            <p:cNvSpPr/>
            <p:nvPr/>
          </p:nvSpPr>
          <p:spPr>
            <a:xfrm flipH="1">
              <a:off x="200492" y="5513634"/>
              <a:ext cx="527051" cy="1082064"/>
            </a:xfrm>
            <a:prstGeom prst="triangle">
              <a:avLst>
                <a:gd name="adj" fmla="val 0"/>
              </a:avLst>
            </a:prstGeom>
            <a:solidFill>
              <a:srgbClr val="083D5C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" name="Graphic 50" descr="Cloud">
            <a:extLst>
              <a:ext uri="{FF2B5EF4-FFF2-40B4-BE49-F238E27FC236}">
                <a16:creationId xmlns:a16="http://schemas.microsoft.com/office/drawing/2014/main" id="{6A87546A-E614-CA4E-8BE6-EB20A0C85F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5557" y="6129851"/>
            <a:ext cx="194942" cy="194942"/>
          </a:xfrm>
          <a:prstGeom prst="rect">
            <a:avLst/>
          </a:prstGeom>
        </p:spPr>
      </p:pic>
      <p:pic>
        <p:nvPicPr>
          <p:cNvPr id="52" name="Graphic 51" descr="Cloud">
            <a:extLst>
              <a:ext uri="{FF2B5EF4-FFF2-40B4-BE49-F238E27FC236}">
                <a16:creationId xmlns:a16="http://schemas.microsoft.com/office/drawing/2014/main" id="{D396DCDB-3D8E-894B-A360-CA0F99CC08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0581" y="6254279"/>
            <a:ext cx="194942" cy="19494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A4645FE-C8EC-5847-AF8F-73ADAC120DCE}"/>
              </a:ext>
            </a:extLst>
          </p:cNvPr>
          <p:cNvSpPr/>
          <p:nvPr/>
        </p:nvSpPr>
        <p:spPr>
          <a:xfrm>
            <a:off x="3950345" y="297216"/>
            <a:ext cx="4312121" cy="248140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60" descr="Group brainstorm">
            <a:extLst>
              <a:ext uri="{FF2B5EF4-FFF2-40B4-BE49-F238E27FC236}">
                <a16:creationId xmlns:a16="http://schemas.microsoft.com/office/drawing/2014/main" id="{466A64E8-EFFD-0149-A709-CA39F25A89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75059" y="1840736"/>
            <a:ext cx="1032382" cy="1032382"/>
          </a:xfrm>
          <a:prstGeom prst="rect">
            <a:avLst/>
          </a:prstGeom>
        </p:spPr>
      </p:pic>
      <p:pic>
        <p:nvPicPr>
          <p:cNvPr id="62" name="Graphic 61" descr="Checklist">
            <a:extLst>
              <a:ext uri="{FF2B5EF4-FFF2-40B4-BE49-F238E27FC236}">
                <a16:creationId xmlns:a16="http://schemas.microsoft.com/office/drawing/2014/main" id="{F1B519AD-B45B-9F4A-82E6-C00FC81951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82780" y="238724"/>
            <a:ext cx="1159164" cy="1159164"/>
          </a:xfrm>
          <a:prstGeom prst="rect">
            <a:avLst/>
          </a:prstGeom>
        </p:spPr>
      </p:pic>
      <p:pic>
        <p:nvPicPr>
          <p:cNvPr id="63" name="Graphic 62" descr="Handshake">
            <a:extLst>
              <a:ext uri="{FF2B5EF4-FFF2-40B4-BE49-F238E27FC236}">
                <a16:creationId xmlns:a16="http://schemas.microsoft.com/office/drawing/2014/main" id="{F9FCE564-11BF-4943-8F4C-011E2F2050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36975" y="1442502"/>
            <a:ext cx="815629" cy="815629"/>
          </a:xfrm>
          <a:prstGeom prst="rect">
            <a:avLst/>
          </a:prstGeom>
        </p:spPr>
      </p:pic>
      <p:pic>
        <p:nvPicPr>
          <p:cNvPr id="64" name="Graphic 63" descr="Business Growth">
            <a:extLst>
              <a:ext uri="{FF2B5EF4-FFF2-40B4-BE49-F238E27FC236}">
                <a16:creationId xmlns:a16="http://schemas.microsoft.com/office/drawing/2014/main" id="{8736344B-35E7-CC43-92CC-472D64F242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78925" y="1338169"/>
            <a:ext cx="681515" cy="681515"/>
          </a:xfrm>
          <a:prstGeom prst="rect">
            <a:avLst/>
          </a:prstGeom>
        </p:spPr>
      </p:pic>
      <p:pic>
        <p:nvPicPr>
          <p:cNvPr id="65" name="Graphic 64" descr="Connections">
            <a:extLst>
              <a:ext uri="{FF2B5EF4-FFF2-40B4-BE49-F238E27FC236}">
                <a16:creationId xmlns:a16="http://schemas.microsoft.com/office/drawing/2014/main" id="{704F41E5-A3D5-EA45-AAB3-605739A395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19734" y="1248403"/>
            <a:ext cx="1640945" cy="1640945"/>
          </a:xfrm>
          <a:prstGeom prst="rect">
            <a:avLst/>
          </a:prstGeom>
        </p:spPr>
      </p:pic>
      <p:pic>
        <p:nvPicPr>
          <p:cNvPr id="66" name="Graphic 65" descr="Customer review">
            <a:extLst>
              <a:ext uri="{FF2B5EF4-FFF2-40B4-BE49-F238E27FC236}">
                <a16:creationId xmlns:a16="http://schemas.microsoft.com/office/drawing/2014/main" id="{15FCC4F8-4023-844C-B81C-EE0B0F834DF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319698" y="211657"/>
            <a:ext cx="1159164" cy="1159164"/>
          </a:xfrm>
          <a:prstGeom prst="rect">
            <a:avLst/>
          </a:prstGeom>
        </p:spPr>
      </p:pic>
      <p:pic>
        <p:nvPicPr>
          <p:cNvPr id="67" name="Graphic 66" descr="Briefcase">
            <a:extLst>
              <a:ext uri="{FF2B5EF4-FFF2-40B4-BE49-F238E27FC236}">
                <a16:creationId xmlns:a16="http://schemas.microsoft.com/office/drawing/2014/main" id="{FF83A04E-1FB1-114C-8E01-0FE9957D136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61127" y="1785673"/>
            <a:ext cx="1110915" cy="1110915"/>
          </a:xfrm>
          <a:prstGeom prst="rect">
            <a:avLst/>
          </a:prstGeom>
        </p:spPr>
      </p:pic>
      <p:pic>
        <p:nvPicPr>
          <p:cNvPr id="68" name="Graphic 67" descr="Bullseye">
            <a:extLst>
              <a:ext uri="{FF2B5EF4-FFF2-40B4-BE49-F238E27FC236}">
                <a16:creationId xmlns:a16="http://schemas.microsoft.com/office/drawing/2014/main" id="{6AA0580D-17F8-144E-8C7C-19EB572A7CA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9800000">
            <a:off x="6296220" y="389511"/>
            <a:ext cx="1230977" cy="1230977"/>
          </a:xfrm>
          <a:prstGeom prst="rect">
            <a:avLst/>
          </a:prstGeom>
        </p:spPr>
      </p:pic>
      <p:pic>
        <p:nvPicPr>
          <p:cNvPr id="69" name="Graphic 68" descr="Clock">
            <a:extLst>
              <a:ext uri="{FF2B5EF4-FFF2-40B4-BE49-F238E27FC236}">
                <a16:creationId xmlns:a16="http://schemas.microsoft.com/office/drawing/2014/main" id="{19C96DBE-6CD3-A14A-BE79-AAD4B87386A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440967" y="1623553"/>
            <a:ext cx="755947" cy="75594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4FBF045-4FAB-D34E-9BA9-21902374BC9A}"/>
              </a:ext>
            </a:extLst>
          </p:cNvPr>
          <p:cNvSpPr/>
          <p:nvPr/>
        </p:nvSpPr>
        <p:spPr>
          <a:xfrm>
            <a:off x="6025058" y="456189"/>
            <a:ext cx="433823" cy="4338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1EFBE38-049B-BB4B-874B-5F07E0757A69}"/>
              </a:ext>
            </a:extLst>
          </p:cNvPr>
          <p:cNvGrpSpPr/>
          <p:nvPr/>
        </p:nvGrpSpPr>
        <p:grpSpPr>
          <a:xfrm>
            <a:off x="4505268" y="1399674"/>
            <a:ext cx="3419687" cy="949596"/>
            <a:chOff x="4276668" y="1501274"/>
            <a:chExt cx="3419687" cy="949596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E7BD7F3-316A-024F-BDAE-30B8DD791595}"/>
                </a:ext>
              </a:extLst>
            </p:cNvPr>
            <p:cNvGrpSpPr/>
            <p:nvPr/>
          </p:nvGrpSpPr>
          <p:grpSpPr>
            <a:xfrm>
              <a:off x="4276668" y="1501274"/>
              <a:ext cx="3419687" cy="920734"/>
              <a:chOff x="4169244" y="1174685"/>
              <a:chExt cx="3419687" cy="920734"/>
            </a:xfrm>
          </p:grpSpPr>
          <p:pic>
            <p:nvPicPr>
              <p:cNvPr id="71" name="Graphic 70" descr="Lightbulb">
                <a:extLst>
                  <a:ext uri="{FF2B5EF4-FFF2-40B4-BE49-F238E27FC236}">
                    <a16:creationId xmlns:a16="http://schemas.microsoft.com/office/drawing/2014/main" id="{28F354ED-51C2-7047-9D74-F38182CAC0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6298397" y="1174685"/>
                <a:ext cx="918021" cy="920734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CC0ECA1-AEEC-284C-8D34-83AEBF39A8D7}"/>
                  </a:ext>
                </a:extLst>
              </p:cNvPr>
              <p:cNvSpPr txBox="1"/>
              <p:nvPr/>
            </p:nvSpPr>
            <p:spPr>
              <a:xfrm>
                <a:off x="4169244" y="1366851"/>
                <a:ext cx="3419687" cy="22453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HACKATH    N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C7702EE-4DF9-B84D-B70D-16D9DAD7848A}"/>
                </a:ext>
              </a:extLst>
            </p:cNvPr>
            <p:cNvSpPr txBox="1"/>
            <p:nvPr/>
          </p:nvSpPr>
          <p:spPr>
            <a:xfrm>
              <a:off x="7108687" y="2173871"/>
              <a:ext cx="5047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2019</a:t>
              </a:r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365A8151-0A87-A44D-A55D-6BF02841568E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309711" y="5391110"/>
            <a:ext cx="874888" cy="1087340"/>
          </a:xfrm>
          <a:prstGeom prst="rect">
            <a:avLst/>
          </a:prstGeom>
        </p:spPr>
      </p:pic>
      <p:pic>
        <p:nvPicPr>
          <p:cNvPr id="76" name="Graphic 75" descr="Gears">
            <a:extLst>
              <a:ext uri="{FF2B5EF4-FFF2-40B4-BE49-F238E27FC236}">
                <a16:creationId xmlns:a16="http://schemas.microsoft.com/office/drawing/2014/main" id="{D96A1EF8-A65E-0649-8C09-93BC0ACFC13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835697" y="924531"/>
            <a:ext cx="643695" cy="643695"/>
          </a:xfrm>
          <a:prstGeom prst="rect">
            <a:avLst/>
          </a:prstGeom>
        </p:spPr>
      </p:pic>
      <p:pic>
        <p:nvPicPr>
          <p:cNvPr id="77" name="Graphic 76" descr="Gears">
            <a:extLst>
              <a:ext uri="{FF2B5EF4-FFF2-40B4-BE49-F238E27FC236}">
                <a16:creationId xmlns:a16="http://schemas.microsoft.com/office/drawing/2014/main" id="{E3A8C8EE-70F0-1D47-9201-57F52B0B943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829816" y="2258132"/>
            <a:ext cx="508582" cy="508582"/>
          </a:xfrm>
          <a:prstGeom prst="rect">
            <a:avLst/>
          </a:prstGeom>
        </p:spPr>
      </p:pic>
      <p:pic>
        <p:nvPicPr>
          <p:cNvPr id="78" name="Graphic 77" descr="Puzzle pieces">
            <a:extLst>
              <a:ext uri="{FF2B5EF4-FFF2-40B4-BE49-F238E27FC236}">
                <a16:creationId xmlns:a16="http://schemas.microsoft.com/office/drawing/2014/main" id="{0648AC54-062E-9649-B642-E7A0F4F7322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926553" y="2333683"/>
            <a:ext cx="466131" cy="466131"/>
          </a:xfrm>
          <a:prstGeom prst="rect">
            <a:avLst/>
          </a:prstGeom>
        </p:spPr>
      </p:pic>
      <p:pic>
        <p:nvPicPr>
          <p:cNvPr id="79" name="Graphic 78" descr="Cheers">
            <a:extLst>
              <a:ext uri="{FF2B5EF4-FFF2-40B4-BE49-F238E27FC236}">
                <a16:creationId xmlns:a16="http://schemas.microsoft.com/office/drawing/2014/main" id="{60FC0049-4016-DA4F-8E63-FF9474AF42D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427110" y="276025"/>
            <a:ext cx="869229" cy="869229"/>
          </a:xfrm>
          <a:prstGeom prst="rect">
            <a:avLst/>
          </a:prstGeom>
        </p:spPr>
      </p:pic>
      <p:pic>
        <p:nvPicPr>
          <p:cNvPr id="81" name="Graphic 80" descr="Lightbulb and gear">
            <a:extLst>
              <a:ext uri="{FF2B5EF4-FFF2-40B4-BE49-F238E27FC236}">
                <a16:creationId xmlns:a16="http://schemas.microsoft.com/office/drawing/2014/main" id="{AE90663E-2829-2445-BE4B-9EAA365D6051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17100000">
            <a:off x="7422524" y="1012651"/>
            <a:ext cx="592739" cy="59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9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20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HGMaruGothicMPRO</vt:lpstr>
      <vt:lpstr>Arial</vt:lpstr>
      <vt:lpstr>Calibri</vt:lpstr>
      <vt:lpstr>Calibri Light</vt:lpstr>
      <vt:lpstr>Futura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 Rathi-MSBA20A</dc:creator>
  <cp:lastModifiedBy>Sameer Rathi-MSBA20A</cp:lastModifiedBy>
  <cp:revision>5</cp:revision>
  <dcterms:created xsi:type="dcterms:W3CDTF">2019-10-20T16:24:47Z</dcterms:created>
  <dcterms:modified xsi:type="dcterms:W3CDTF">2019-10-20T17:14:00Z</dcterms:modified>
</cp:coreProperties>
</file>