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/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OCRUG </a:t>
            </a:r>
            <a:br/>
            <a:r>
              <a:t>Hackathon Nov 2019</a:t>
            </a:r>
          </a:p>
        </p:txBody>
      </p:sp>
      <p:sp>
        <p:nvSpPr>
          <p:cNvPr id="120" name="November 9 — 10, 2019 Paul Merage Business School • University of California, Irvine"/>
          <p:cNvSpPr txBox="1"/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t>November 9 — 10, 2019</a:t>
            </a:r>
            <a:br/>
            <a:r>
              <a:t>Paul Merage Business School • University of California, Irvine</a:t>
            </a:r>
          </a:p>
        </p:txBody>
      </p:sp>
      <p:pic>
        <p:nvPicPr>
          <p:cNvPr id="121" name="logo_ocrug_blue_grey.png" descr="logo_ocrug_blue_gre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6481" y="5314047"/>
            <a:ext cx="5531838" cy="3302001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witter: oc_rug"/>
          <p:cNvSpPr txBox="1"/>
          <p:nvPr/>
        </p:nvSpPr>
        <p:spPr>
          <a:xfrm>
            <a:off x="5367324" y="88881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3" name="Pull the latest Hackathon GIT repo before starting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t>Pull the latest Hackathon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is a ton of information about the Hackathon.  Check out the README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Updates to the Hackathon repo will be made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There will be a vote for the Most Helpful Person.  Votes must be in by 2PM on Sunday.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Coffee, tea, water, soda and snacks will be available throughout the event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t>Please fill out the post-event feedback survey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i="1" sz="2800"/>
            </a:lvl1pPr>
          </a:lstStyle>
          <a:p>
            <a:pPr/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pPr/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23210" y="5027712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DataScienceGo-gray.png" descr="DataScienceGo-gra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8499" y="5405847"/>
            <a:ext cx="6033750" cy="1652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00325" y="7172910"/>
            <a:ext cx="6471792" cy="17278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pPr/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4857750" y="3060700"/>
            <a:ext cx="3289301" cy="426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pPr/>
            <a:r>
              <a:t>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4033824" y="9053295"/>
            <a:ext cx="22701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Twitter: oc_rug</a:t>
            </a:r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6751319" y="9053295"/>
            <a:ext cx="54711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Tweet about our event with #OCRUG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lvl="1" marL="800100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Rules</a:t>
            </a:r>
          </a:p>
        </p:txBody>
      </p:sp>
      <p:sp>
        <p:nvSpPr>
          <p:cNvPr id="128" name="All participants must abide by our code of conduct…"/>
          <p:cNvSpPr txBox="1"/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pPr/>
            <a:r>
              <a:t>All participants must abide by our code of conduct</a:t>
            </a:r>
            <a:br/>
          </a:p>
          <a:p>
            <a:pPr/>
            <a:r>
              <a:t>All work presented by the teams must be based upon work performed at the hackathon</a:t>
            </a:r>
          </a:p>
          <a:p>
            <a:pPr/>
            <a:r>
              <a:t>Feel free to help others, even across teams</a:t>
            </a:r>
          </a:p>
          <a:p>
            <a:pPr/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391818" y="3166567"/>
            <a:ext cx="109831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https://github.com/ocrug/hackathon-2019-11/blob/master/code-of-conduct.md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2" name="saturday.png" descr="saturd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60918" y="2376348"/>
            <a:ext cx="6482964" cy="69878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Schedule</a:t>
            </a:r>
          </a:p>
        </p:txBody>
      </p:sp>
      <p:pic>
        <p:nvPicPr>
          <p:cNvPr id="135" name="sunday.png" descr="sunday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100" y="2640310"/>
            <a:ext cx="7340600" cy="562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Awards Categories</a:t>
            </a:r>
          </a:p>
        </p:txBody>
      </p:sp>
      <p:sp>
        <p:nvSpPr>
          <p:cNvPr id="138" name="Best Insigh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t>Best Insight</a:t>
            </a:r>
          </a:p>
          <a:p>
            <a:pPr>
              <a:spcBef>
                <a:spcPts val="2300"/>
              </a:spcBef>
            </a:pPr>
            <a:r>
              <a:t>Best Visualization</a:t>
            </a:r>
          </a:p>
          <a:p>
            <a:pPr>
              <a:spcBef>
                <a:spcPts val="2300"/>
              </a:spcBef>
            </a:pPr>
            <a:r>
              <a:t>Best Model</a:t>
            </a:r>
          </a:p>
          <a:p>
            <a:pPr>
              <a:spcBef>
                <a:spcPts val="2300"/>
              </a:spcBef>
            </a:pPr>
            <a:r>
              <a:t>Most Helpful Person</a:t>
            </a:r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423621" y="7141667"/>
            <a:ext cx="12157558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/>
              <a:t>https://github.com/ocrug/hackathon-2019-11/blob/master/admin/judging_guidelines.md</a:t>
            </a:r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info on the judging guidelines: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  <a:defRPr sz="3000"/>
            </a:pPr>
            <a:r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We’ll divide the room into three sections, one for each of the award categories (insight, visualization, model)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Go to the section that interests you most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t>Group up with the people within your section</a:t>
            </a:r>
            <a:br/>
            <a:r>
              <a:t>(we’ll help out too if you need it)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779861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/>
            <a:r>
              <a:t>For Participants that need a team &amp; existing teams that need more members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pPr/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pPr/>
            <a:r>
              <a:t>The panel of judges will review the work and decide on the awards</a:t>
            </a:r>
          </a:p>
          <a:p>
            <a:pPr/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t>Feel free to come and go as you like.  </a:t>
            </a:r>
            <a:br/>
            <a:r>
              <a:t>IMPORTANT: Building door locks at 10 PM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We have several breakout rooms if you’d like a quieter environment, the patio if you’d like some air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Please be mindful of others in the building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t>The Slack channel </a:t>
            </a:r>
            <a:r>
              <a:rPr b="1"/>
              <a:t>#hackathon-2019</a:t>
            </a:r>
            <a:r>
              <a:t> will be used for announcements and you are encouraged to post </a:t>
            </a:r>
            <a:br/>
            <a:r>
              <a:t>questions / comments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