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7" r:id="rId12"/>
    <p:sldId id="268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ug/hackathon-2021-04/blob/main/code-of-conduct.m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OCRUG</a:t>
            </a:r>
            <a:r>
              <a:rPr lang="en-US" dirty="0"/>
              <a:t> x Merage</a:t>
            </a:r>
            <a:r>
              <a:rPr dirty="0"/>
              <a:t> </a:t>
            </a:r>
            <a:br>
              <a:rPr dirty="0"/>
            </a:br>
            <a:r>
              <a:rPr dirty="0"/>
              <a:t>Hackathon </a:t>
            </a:r>
            <a:r>
              <a:rPr lang="en-US" dirty="0"/>
              <a:t>Apr</a:t>
            </a:r>
            <a:r>
              <a:rPr dirty="0"/>
              <a:t> 20</a:t>
            </a:r>
            <a:r>
              <a:rPr lang="en-US" dirty="0"/>
              <a:t>21</a:t>
            </a:r>
            <a:endParaRPr dirty="0"/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</a:t>
            </a:r>
            <a:r>
              <a:rPr dirty="0"/>
              <a:t> </a:t>
            </a:r>
            <a:r>
              <a:rPr lang="en-US" dirty="0"/>
              <a:t>10</a:t>
            </a:r>
            <a:r>
              <a:rPr dirty="0"/>
              <a:t> — 1</a:t>
            </a:r>
            <a:r>
              <a:rPr lang="en-US" dirty="0"/>
              <a:t>1</a:t>
            </a:r>
            <a:r>
              <a:rPr dirty="0"/>
              <a:t>, 20</a:t>
            </a:r>
            <a:r>
              <a:rPr lang="en-US" dirty="0"/>
              <a:t>21</a:t>
            </a:r>
            <a:br>
              <a:rPr dirty="0"/>
            </a:br>
            <a:r>
              <a:rPr lang="en-US" dirty="0"/>
              <a:t>Online/Virtual Event</a:t>
            </a:r>
            <a:endParaRPr dirty="0"/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Main activities (tutorials, presentations) will take place in the main Zoom room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Saturday night event will take place in a separate Zoom room </a:t>
            </a:r>
            <a:br>
              <a:rPr lang="en-US" dirty="0"/>
            </a:br>
            <a:r>
              <a:rPr lang="en-US" dirty="0"/>
              <a:t>(link will be provided on Slack)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Teams will work together in separate Zoom breakout rooms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If you have any questions, please use visit the main Zoom room, or post to the Slack channel, </a:t>
            </a:r>
            <a:r>
              <a:rPr lang="en-US" b="1" dirty="0"/>
              <a:t>#hackathon-2021-04</a:t>
            </a:r>
            <a:r>
              <a:rPr lang="en-US" dirty="0"/>
              <a:t> 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keep an eye on the Slack channel for any announcements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3009049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063" y="6093502"/>
            <a:ext cx="5916671" cy="1332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Tweet about our event with #OCRUG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The focus is on </a:t>
            </a:r>
            <a:r>
              <a:rPr b="1" dirty="0"/>
              <a:t>education</a:t>
            </a:r>
            <a:r>
              <a:rPr dirty="0"/>
              <a:t> &amp; </a:t>
            </a:r>
            <a:r>
              <a:rPr b="1" dirty="0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Competition is used to frame the event</a:t>
            </a:r>
            <a:r>
              <a:rPr lang="en-US" dirty="0"/>
              <a:t> &amp;</a:t>
            </a:r>
            <a:r>
              <a:rPr dirty="0"/>
              <a:t>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tackled a </a:t>
            </a:r>
            <a:r>
              <a:rPr lang="en-US" dirty="0"/>
              <a:t>real-world</a:t>
            </a:r>
            <a:r>
              <a:rPr dirty="0"/>
              <a:t>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learned something new about data analysis</a:t>
            </a:r>
            <a:r>
              <a:rPr lang="en-US" dirty="0"/>
              <a:t>/methods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All participants must abide by our code of conduct</a:t>
            </a:r>
            <a:br>
              <a:rPr dirty="0"/>
            </a:br>
            <a:endParaRPr dirty="0"/>
          </a:p>
          <a:p>
            <a:r>
              <a:rPr dirty="0"/>
              <a:t>All work presented by the teams must be based upon work performed at the hackathon</a:t>
            </a:r>
          </a:p>
          <a:p>
            <a:r>
              <a:rPr dirty="0"/>
              <a:t>Feel free to help others, even across teams</a:t>
            </a:r>
          </a:p>
          <a:p>
            <a:r>
              <a:rPr dirty="0"/>
              <a:t>Please be </a:t>
            </a:r>
            <a:r>
              <a:rPr lang="en-US" dirty="0"/>
              <a:t>professional and </a:t>
            </a:r>
            <a:r>
              <a:rPr dirty="0"/>
              <a:t>courteous </a:t>
            </a:r>
            <a:r>
              <a:rPr lang="en-US" dirty="0"/>
              <a:t>in all event channels (Zoom, Slack,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339603" y="3146298"/>
            <a:ext cx="108026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dirty="0">
                <a:hlinkClick r:id="rId2"/>
              </a:rPr>
              <a:t>https://github.com/ocrug/hackathon-2021-04/blob/main/code-of-conduct.md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513FFEB-D8B3-D84F-8B4B-E9FA159E9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413000"/>
            <a:ext cx="10985500" cy="553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C3051C6-8EC3-B948-99CF-1ABCD7F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3096093"/>
            <a:ext cx="9309100" cy="419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Presentation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3803-E1F5-FE4A-890D-6C39A613C416}"/>
              </a:ext>
            </a:extLst>
          </p:cNvPr>
          <p:cNvSpPr txBox="1"/>
          <p:nvPr/>
        </p:nvSpPr>
        <p:spPr>
          <a:xfrm>
            <a:off x="1161202" y="6244893"/>
            <a:ext cx="106824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0" i="1" dirty="0"/>
              <a:t>All participants will be judging/voting on the awards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Tea</a:t>
            </a:r>
            <a:r>
              <a:rPr lang="en-US" dirty="0"/>
              <a:t>ms</a:t>
            </a:r>
            <a:endParaRPr dirty="0"/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~5 members each, may vary depending on total number of participants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randomly assigned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pick a team name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have its own Slack channel for team communications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Feel free to work when and how you'd like, but we encourage working together with your team in Zoom break-out rooms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dirty="0"/>
              <a:t>All teams will submit a </a:t>
            </a:r>
            <a:r>
              <a:rPr lang="en-US" b="1" dirty="0"/>
              <a:t>5 page</a:t>
            </a:r>
            <a:r>
              <a:rPr b="1" dirty="0"/>
              <a:t> PDF summary</a:t>
            </a:r>
            <a:r>
              <a:rPr lang="en-US" b="1" dirty="0"/>
              <a:t> slide deck</a:t>
            </a:r>
            <a:r>
              <a:rPr dirty="0"/>
              <a:t> of their findings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1: Title slide (include your team name!)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2: Concise summary with main findings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3 &amp; 4: Supporting slides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5: Wrap-up/conclusions &amp; acknowledgements</a:t>
            </a:r>
            <a:br>
              <a:rPr lang="en-US" sz="2600" dirty="0"/>
            </a:br>
            <a:r>
              <a:rPr lang="en-US" sz="2600" dirty="0"/>
              <a:t>               be sure to include reference to the data set</a:t>
            </a:r>
            <a:endParaRPr sz="2600" dirty="0"/>
          </a:p>
          <a:p>
            <a:r>
              <a:rPr dirty="0"/>
              <a:t>Teams will </a:t>
            </a:r>
            <a:r>
              <a:rPr lang="en-US" dirty="0"/>
              <a:t>choose one presenter and </a:t>
            </a:r>
            <a:r>
              <a:rPr dirty="0"/>
              <a:t>have </a:t>
            </a:r>
            <a:r>
              <a:rPr b="1" dirty="0"/>
              <a:t>5 minutes to present</a:t>
            </a:r>
            <a:r>
              <a:rPr dirty="0"/>
              <a:t> their work</a:t>
            </a:r>
          </a:p>
          <a:p>
            <a:r>
              <a:rPr lang="en-US" dirty="0"/>
              <a:t>All participants will vote on the award categories at the end</a:t>
            </a:r>
            <a:endParaRPr dirty="0"/>
          </a:p>
          <a:p>
            <a:r>
              <a:rPr dirty="0"/>
              <a:t>Try to have a good idea about what you’ll be presenting by Saturday night</a:t>
            </a:r>
            <a:r>
              <a:rPr lang="en-US" dirty="0"/>
              <a:t> – </a:t>
            </a:r>
            <a:r>
              <a:rPr lang="en-US" b="1" dirty="0"/>
              <a:t>presentations are due Sunday at 1PM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3DF2-0BA3-3C49-8391-857CDB9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Night Event</a:t>
            </a:r>
          </a:p>
        </p:txBody>
      </p:sp>
      <p:sp>
        <p:nvSpPr>
          <p:cNvPr id="4" name="Everyone needs to be on a team with 2 — 5 people…">
            <a:extLst>
              <a:ext uri="{FF2B5EF4-FFF2-40B4-BE49-F238E27FC236}">
                <a16:creationId xmlns:a16="http://schemas.microsoft.com/office/drawing/2014/main" id="{C62367DC-51B0-314D-ADFC-194477DF4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Please join the </a:t>
            </a:r>
            <a:r>
              <a:rPr lang="en-US" b="1" dirty="0"/>
              <a:t>Saturday Night Event Zoom</a:t>
            </a:r>
            <a:r>
              <a:rPr lang="en-US" dirty="0"/>
              <a:t> room (not the main room) at 7PM (PDT) for a short 1 hour social/data event.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We'll mix-up participants into random groups across 4 rounds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Each round will be 10 minutes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First 5 minutes: participants will quickly (1 min) introduce themselves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Remaining 5 minutes: the team will work together on a quick data "challenge"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Team will earn points for the quickest correct submissions</a:t>
            </a:r>
          </a:p>
          <a:p>
            <a:pPr lvl="1"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Prizes will be awarded to individuals with the most points</a:t>
            </a:r>
          </a:p>
        </p:txBody>
      </p:sp>
    </p:spTree>
    <p:extLst>
      <p:ext uri="{BB962C8B-B14F-4D97-AF65-F5344CB8AC3E}">
        <p14:creationId xmlns:p14="http://schemas.microsoft.com/office/powerpoint/2010/main" val="3529191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571</Words>
  <Application>Microsoft Macintosh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OCRUG x Merage  Hackathon Apr 2021</vt:lpstr>
      <vt:lpstr>Goals of the Hackathon</vt:lpstr>
      <vt:lpstr>Rules</vt:lpstr>
      <vt:lpstr>Schedule</vt:lpstr>
      <vt:lpstr>Schedule</vt:lpstr>
      <vt:lpstr>Awards Categories</vt:lpstr>
      <vt:lpstr>Teams</vt:lpstr>
      <vt:lpstr>Presentations</vt:lpstr>
      <vt:lpstr>Saturday Night Event</vt:lpstr>
      <vt:lpstr>Logistics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OCRUG x Merage  Hackathon Apr 2021</dc:title>
  <cp:lastModifiedBy>Ryan Benz</cp:lastModifiedBy>
  <cp:revision>16</cp:revision>
  <dcterms:modified xsi:type="dcterms:W3CDTF">2021-04-10T19:18:18Z</dcterms:modified>
</cp:coreProperties>
</file>