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7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F5570-BA64-486A-996D-CDD1EB928168}" v="13" dt="2019-02-01T23:49:15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var Hickmet" userId="95c9bccf4c83247a" providerId="LiveId" clId="{5C3F5570-BA64-486A-996D-CDD1EB928168}"/>
    <pc:docChg chg="undo custSel modSld sldOrd">
      <pc:chgData name="Nevvar Hickmet" userId="95c9bccf4c83247a" providerId="LiveId" clId="{5C3F5570-BA64-486A-996D-CDD1EB928168}" dt="2019-02-01T23:50:05.335" v="271" actId="14100"/>
      <pc:docMkLst>
        <pc:docMk/>
      </pc:docMkLst>
      <pc:sldChg chg="modSp">
        <pc:chgData name="Nevvar Hickmet" userId="95c9bccf4c83247a" providerId="LiveId" clId="{5C3F5570-BA64-486A-996D-CDD1EB928168}" dt="2019-02-01T23:40:08.558" v="221" actId="20577"/>
        <pc:sldMkLst>
          <pc:docMk/>
          <pc:sldMk cId="298449004" sldId="262"/>
        </pc:sldMkLst>
        <pc:spChg chg="mod">
          <ac:chgData name="Nevvar Hickmet" userId="95c9bccf4c83247a" providerId="LiveId" clId="{5C3F5570-BA64-486A-996D-CDD1EB928168}" dt="2019-02-01T23:38:04.934" v="35" actId="20577"/>
          <ac:spMkLst>
            <pc:docMk/>
            <pc:sldMk cId="298449004" sldId="262"/>
            <ac:spMk id="12" creationId="{04812C31-1A5C-48E2-B0A8-0DED926ED680}"/>
          </ac:spMkLst>
        </pc:spChg>
        <pc:spChg chg="mod">
          <ac:chgData name="Nevvar Hickmet" userId="95c9bccf4c83247a" providerId="LiveId" clId="{5C3F5570-BA64-486A-996D-CDD1EB928168}" dt="2019-02-01T23:40:08.558" v="221" actId="20577"/>
          <ac:spMkLst>
            <pc:docMk/>
            <pc:sldMk cId="298449004" sldId="262"/>
            <ac:spMk id="18" creationId="{6B085578-0A2A-4BF3-A678-E9950FE4FAF2}"/>
          </ac:spMkLst>
        </pc:spChg>
      </pc:sldChg>
      <pc:sldChg chg="modSp">
        <pc:chgData name="Nevvar Hickmet" userId="95c9bccf4c83247a" providerId="LiveId" clId="{5C3F5570-BA64-486A-996D-CDD1EB928168}" dt="2019-02-01T23:37:47.607" v="21" actId="20577"/>
        <pc:sldMkLst>
          <pc:docMk/>
          <pc:sldMk cId="1014616934" sldId="276"/>
        </pc:sldMkLst>
        <pc:spChg chg="mod">
          <ac:chgData name="Nevvar Hickmet" userId="95c9bccf4c83247a" providerId="LiveId" clId="{5C3F5570-BA64-486A-996D-CDD1EB928168}" dt="2019-02-01T23:37:47.607" v="21" actId="20577"/>
          <ac:spMkLst>
            <pc:docMk/>
            <pc:sldMk cId="1014616934" sldId="276"/>
            <ac:spMk id="12" creationId="{AC0F624C-F522-4FEF-B437-795C2675D005}"/>
          </ac:spMkLst>
        </pc:spChg>
      </pc:sldChg>
      <pc:sldChg chg="addSp delSp modSp ord">
        <pc:chgData name="Nevvar Hickmet" userId="95c9bccf4c83247a" providerId="LiveId" clId="{5C3F5570-BA64-486A-996D-CDD1EB928168}" dt="2019-02-01T23:50:05.335" v="271" actId="14100"/>
        <pc:sldMkLst>
          <pc:docMk/>
          <pc:sldMk cId="139266166" sldId="277"/>
        </pc:sldMkLst>
        <pc:spChg chg="del">
          <ac:chgData name="Nevvar Hickmet" userId="95c9bccf4c83247a" providerId="LiveId" clId="{5C3F5570-BA64-486A-996D-CDD1EB928168}" dt="2019-02-01T23:36:17.138" v="12" actId="478"/>
          <ac:spMkLst>
            <pc:docMk/>
            <pc:sldMk cId="139266166" sldId="277"/>
            <ac:spMk id="2" creationId="{FEA162F8-35E6-452A-B3DB-555B5777CD44}"/>
          </ac:spMkLst>
        </pc:spChg>
        <pc:spChg chg="mod">
          <ac:chgData name="Nevvar Hickmet" userId="95c9bccf4c83247a" providerId="LiveId" clId="{5C3F5570-BA64-486A-996D-CDD1EB928168}" dt="2019-02-01T23:48:20.818" v="266" actId="20577"/>
          <ac:spMkLst>
            <pc:docMk/>
            <pc:sldMk cId="139266166" sldId="277"/>
            <ac:spMk id="10" creationId="{5994E46A-EBA2-4EE1-8493-E5529DD5C576}"/>
          </ac:spMkLst>
        </pc:spChg>
        <pc:spChg chg="mod">
          <ac:chgData name="Nevvar Hickmet" userId="95c9bccf4c83247a" providerId="LiveId" clId="{5C3F5570-BA64-486A-996D-CDD1EB928168}" dt="2019-02-01T23:37:42.470" v="20" actId="20577"/>
          <ac:spMkLst>
            <pc:docMk/>
            <pc:sldMk cId="139266166" sldId="277"/>
            <ac:spMk id="12" creationId="{AC0F624C-F522-4FEF-B437-795C2675D005}"/>
          </ac:spMkLst>
        </pc:spChg>
        <pc:picChg chg="add mod modCrop">
          <ac:chgData name="Nevvar Hickmet" userId="95c9bccf4c83247a" providerId="LiveId" clId="{5C3F5570-BA64-486A-996D-CDD1EB928168}" dt="2019-02-01T23:45:50.168" v="245" actId="732"/>
          <ac:picMkLst>
            <pc:docMk/>
            <pc:sldMk cId="139266166" sldId="277"/>
            <ac:picMk id="7" creationId="{C3169813-CB68-4F49-8CA3-E6E68BE9EEFE}"/>
          </ac:picMkLst>
        </pc:picChg>
        <pc:picChg chg="add mod">
          <ac:chgData name="Nevvar Hickmet" userId="95c9bccf4c83247a" providerId="LiveId" clId="{5C3F5570-BA64-486A-996D-CDD1EB928168}" dt="2019-02-01T23:46:26.377" v="247" actId="1076"/>
          <ac:picMkLst>
            <pc:docMk/>
            <pc:sldMk cId="139266166" sldId="277"/>
            <ac:picMk id="11" creationId="{7B9E8DBF-8240-41AB-BEFA-3DF3B0F94391}"/>
          </ac:picMkLst>
        </pc:picChg>
        <pc:picChg chg="add mod modCrop">
          <ac:chgData name="Nevvar Hickmet" userId="95c9bccf4c83247a" providerId="LiveId" clId="{5C3F5570-BA64-486A-996D-CDD1EB928168}" dt="2019-02-01T23:49:24.021" v="269" actId="1076"/>
          <ac:picMkLst>
            <pc:docMk/>
            <pc:sldMk cId="139266166" sldId="277"/>
            <ac:picMk id="15" creationId="{161158FB-76DA-4ADF-BB43-85E4A6216D26}"/>
          </ac:picMkLst>
        </pc:picChg>
        <pc:picChg chg="add mod">
          <ac:chgData name="Nevvar Hickmet" userId="95c9bccf4c83247a" providerId="LiveId" clId="{5C3F5570-BA64-486A-996D-CDD1EB928168}" dt="2019-02-01T23:48:04.465" v="256" actId="1076"/>
          <ac:picMkLst>
            <pc:docMk/>
            <pc:sldMk cId="139266166" sldId="277"/>
            <ac:picMk id="17" creationId="{509356EF-5DF3-4EC6-B642-2B23453A51A1}"/>
          </ac:picMkLst>
        </pc:picChg>
        <pc:picChg chg="add mod">
          <ac:chgData name="Nevvar Hickmet" userId="95c9bccf4c83247a" providerId="LiveId" clId="{5C3F5570-BA64-486A-996D-CDD1EB928168}" dt="2019-02-01T23:50:05.335" v="271" actId="14100"/>
          <ac:picMkLst>
            <pc:docMk/>
            <pc:sldMk cId="139266166" sldId="277"/>
            <ac:picMk id="19" creationId="{BF739716-FB88-4F1B-9571-B1EEB66A2997}"/>
          </ac:picMkLst>
        </pc:picChg>
      </pc:sldChg>
      <pc:sldChg chg="addSp modSp">
        <pc:chgData name="Nevvar Hickmet" userId="95c9bccf4c83247a" providerId="LiveId" clId="{5C3F5570-BA64-486A-996D-CDD1EB928168}" dt="2019-02-01T23:44:15.158" v="238" actId="1076"/>
        <pc:sldMkLst>
          <pc:docMk/>
          <pc:sldMk cId="3774463244" sldId="278"/>
        </pc:sldMkLst>
        <pc:spChg chg="mod">
          <ac:chgData name="Nevvar Hickmet" userId="95c9bccf4c83247a" providerId="LiveId" clId="{5C3F5570-BA64-486A-996D-CDD1EB928168}" dt="2019-02-01T23:43:58.320" v="236" actId="20577"/>
          <ac:spMkLst>
            <pc:docMk/>
            <pc:sldMk cId="3774463244" sldId="278"/>
            <ac:spMk id="2" creationId="{FEA162F8-35E6-452A-B3DB-555B5777CD44}"/>
          </ac:spMkLst>
        </pc:spChg>
        <pc:spChg chg="mod">
          <ac:chgData name="Nevvar Hickmet" userId="95c9bccf4c83247a" providerId="LiveId" clId="{5C3F5570-BA64-486A-996D-CDD1EB928168}" dt="2019-02-01T23:37:36.709" v="19" actId="20577"/>
          <ac:spMkLst>
            <pc:docMk/>
            <pc:sldMk cId="3774463244" sldId="278"/>
            <ac:spMk id="12" creationId="{AC0F624C-F522-4FEF-B437-795C2675D005}"/>
          </ac:spMkLst>
        </pc:spChg>
        <pc:picChg chg="add mod">
          <ac:chgData name="Nevvar Hickmet" userId="95c9bccf4c83247a" providerId="LiveId" clId="{5C3F5570-BA64-486A-996D-CDD1EB928168}" dt="2019-02-01T23:44:15.158" v="238" actId="1076"/>
          <ac:picMkLst>
            <pc:docMk/>
            <pc:sldMk cId="3774463244" sldId="278"/>
            <ac:picMk id="7" creationId="{F4F7CD7A-A5C9-4341-980A-25A8ADF85F72}"/>
          </ac:picMkLst>
        </pc:picChg>
      </pc:sldChg>
    </pc:docChg>
  </pc:docChgLst>
  <pc:docChgLst>
    <pc:chgData name="Nevvar Hickmet" userId="95c9bccf4c83247a" providerId="LiveId" clId="{963F22CC-195F-41FD-8A68-636609E87933}"/>
    <pc:docChg chg="custSel modSld">
      <pc:chgData name="Nevvar Hickmet" userId="95c9bccf4c83247a" providerId="LiveId" clId="{963F22CC-195F-41FD-8A68-636609E87933}" dt="2019-02-01T22:38:04.840" v="97" actId="20577"/>
      <pc:docMkLst>
        <pc:docMk/>
      </pc:docMkLst>
      <pc:sldChg chg="modSp">
        <pc:chgData name="Nevvar Hickmet" userId="95c9bccf4c83247a" providerId="LiveId" clId="{963F22CC-195F-41FD-8A68-636609E87933}" dt="2019-02-01T22:34:46.055" v="86" actId="20577"/>
        <pc:sldMkLst>
          <pc:docMk/>
          <pc:sldMk cId="139266166" sldId="277"/>
        </pc:sldMkLst>
        <pc:spChg chg="mod">
          <ac:chgData name="Nevvar Hickmet" userId="95c9bccf4c83247a" providerId="LiveId" clId="{963F22CC-195F-41FD-8A68-636609E87933}" dt="2019-02-01T22:34:46.055" v="86" actId="20577"/>
          <ac:spMkLst>
            <pc:docMk/>
            <pc:sldMk cId="139266166" sldId="277"/>
            <ac:spMk id="2" creationId="{FEA162F8-35E6-452A-B3DB-555B5777CD44}"/>
          </ac:spMkLst>
        </pc:spChg>
      </pc:sldChg>
      <pc:sldChg chg="modSp">
        <pc:chgData name="Nevvar Hickmet" userId="95c9bccf4c83247a" providerId="LiveId" clId="{963F22CC-195F-41FD-8A68-636609E87933}" dt="2019-02-01T22:38:04.840" v="97" actId="20577"/>
        <pc:sldMkLst>
          <pc:docMk/>
          <pc:sldMk cId="3774463244" sldId="278"/>
        </pc:sldMkLst>
        <pc:spChg chg="mod">
          <ac:chgData name="Nevvar Hickmet" userId="95c9bccf4c83247a" providerId="LiveId" clId="{963F22CC-195F-41FD-8A68-636609E87933}" dt="2019-02-01T22:38:04.840" v="97" actId="20577"/>
          <ac:spMkLst>
            <pc:docMk/>
            <pc:sldMk cId="3774463244" sldId="278"/>
            <ac:spMk id="2" creationId="{FEA162F8-35E6-452A-B3DB-555B5777CD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BC9D-A16A-49DC-BD00-018EABEF2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A28B7-BEF3-4D03-8D42-0915737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1B04-9123-40DF-B9CE-00B4487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FB72-D0A5-4723-92FD-DA9439FE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2840-2224-4C06-A278-100AAE8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E43A-40FD-4775-894A-088D0213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25BD-A75C-4FC6-ABEE-B9D8CC84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7290-FD01-4623-94DF-A9D125BE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1DA7-57C5-470D-9FB5-FC014EB3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8C8E-9282-4700-AE58-7BD52D5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582C2-310C-41BC-BC48-30FC334DD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B1DC-A57A-4431-8E89-B981254B0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BE0B-967E-4F85-8F36-17F8E8C0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12B8-5620-416D-BC08-C0769F73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CC2F-CF61-4DAC-B88C-C3718230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905B-F557-4003-807F-6D7708EF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3ADC-DFE8-4C30-8B91-903673F5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5A6C-2446-43E2-BAD8-1D55EB35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2DF8-391D-4986-9DFB-47F5ACA4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E501-DFB9-435F-9A9D-8B6FC6DC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053-2EDA-4950-9ED9-78431FE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1F21-A8D7-4069-B289-707884B4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86A9-CD3D-4CE2-B5A1-872E4CA9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BF7E-E042-464E-B9AD-6ABEDF8C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94EC-25A4-429B-9BF6-F3DE5C1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474-5859-415B-92F6-7AA7E88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B66D-0A91-454E-9226-E48D62D95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BD6AF-95C7-4425-91AF-A9F2C9097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AA8E6-1719-49B5-9F38-21115E8A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F6862-BEEF-474A-B453-0B6F34D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292D1-52E9-4430-ACB7-A8EFED57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5044-B1C6-44D4-AE24-7819495C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6807-079B-46F9-9D31-4B15C744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8191-1CFE-460B-8C6D-511B7D0D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960DD-E7AB-46B9-8929-561DED5C9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C5F04-3E3D-4422-A2B6-7CE893BD9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1076F-A09B-40CC-9A63-079A649D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12DDD-323E-48A9-B77C-4EE9AFF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3771-5AD5-4765-98AA-8F7BCA6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20DC-4278-442E-88F2-FE16387D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00087-923A-4BB4-AF91-587ACE23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1D43-368A-4496-AF44-33EAFA0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76BAD-200B-4814-A9C7-42663B4D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63787-C52A-4789-BE34-45E3918A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6FF23-19CE-4825-9418-E67F54A7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0E2C-DD5D-468B-AD09-334226A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F851-5F07-4263-B518-7C89AB96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DC6-DAED-4C36-9334-4279FBB1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F95A-81C1-4D74-9DF1-796F641C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8D049-92C3-47EB-9082-280C37B6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F0294-4FCF-4C94-95E6-C616A2D7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72D9E-BEB6-4EBA-9A34-B2D8A8F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7DD-BE33-43F1-B6E1-51387314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DCBCA-731F-49CE-B576-FC1A9A35C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10111-C97D-43E2-A46A-AB54DAE6E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E728E-E67C-41FA-B793-6F7DAD02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B8952-B00E-475C-8FAF-A6630C3F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3D4D-DECC-4069-9AFD-DFE7571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F36C6-F6DF-4C1A-8CC0-53666953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1713-4933-4C2C-9486-9CC8406C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3717-9774-45DA-97D1-713385B51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2BE9-6BC6-4F92-B232-268710D6B7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70F2-DB63-4274-BFB1-267CC47CE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F50B-FBFA-4296-8641-97909D438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84F5-1315-47DC-8C68-283E6AEE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redman@datahub.part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able, object, indoor&#10;&#10;Description generated with very high confidence">
            <a:extLst>
              <a:ext uri="{FF2B5EF4-FFF2-40B4-BE49-F238E27FC236}">
                <a16:creationId xmlns:a16="http://schemas.microsoft.com/office/drawing/2014/main" id="{24B24D2D-D2F1-4D54-8880-C08FC535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" r="-3" b="8513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4CFBD2-16AE-4B16-B05B-CE771B00A77C}"/>
              </a:ext>
            </a:extLst>
          </p:cNvPr>
          <p:cNvSpPr txBox="1"/>
          <p:nvPr/>
        </p:nvSpPr>
        <p:spPr>
          <a:xfrm>
            <a:off x="304800" y="4530898"/>
            <a:ext cx="114077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Overview</a:t>
            </a:r>
          </a:p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Nevvar Hickmet, Managing Partner  </a:t>
            </a:r>
          </a:p>
          <a:p>
            <a:pPr algn="r"/>
            <a:r>
              <a:rPr lang="en-US" sz="2400" dirty="0"/>
              <a:t>January, 2019</a:t>
            </a:r>
          </a:p>
        </p:txBody>
      </p:sp>
      <p:pic>
        <p:nvPicPr>
          <p:cNvPr id="3" name="Picture 2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9B08EEA-5DB8-4AFB-9173-A7D530EE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857249"/>
            <a:ext cx="5334003" cy="13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A7946-0A5C-4946-9F04-13997A8A16C8}"/>
              </a:ext>
            </a:extLst>
          </p:cNvPr>
          <p:cNvSpPr/>
          <p:nvPr/>
        </p:nvSpPr>
        <p:spPr>
          <a:xfrm>
            <a:off x="1190625" y="0"/>
            <a:ext cx="11001375" cy="1066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A158-F02D-438B-A710-AD1F7650F557}"/>
              </a:ext>
            </a:extLst>
          </p:cNvPr>
          <p:cNvSpPr/>
          <p:nvPr/>
        </p:nvSpPr>
        <p:spPr>
          <a:xfrm>
            <a:off x="0" y="0"/>
            <a:ext cx="1114425" cy="1066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7DB59-02C8-4482-9A8F-A7392EA07367}"/>
              </a:ext>
            </a:extLst>
          </p:cNvPr>
          <p:cNvSpPr/>
          <p:nvPr/>
        </p:nvSpPr>
        <p:spPr>
          <a:xfrm>
            <a:off x="965200" y="6532880"/>
            <a:ext cx="11226800" cy="3251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BDCEC-74DB-4213-8844-EEE286A1A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35465" y="6568602"/>
            <a:ext cx="281940" cy="25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4E46A-EBA2-4EE1-8493-E5529DD5C576}"/>
              </a:ext>
            </a:extLst>
          </p:cNvPr>
          <p:cNvSpPr txBox="1"/>
          <p:nvPr/>
        </p:nvSpPr>
        <p:spPr>
          <a:xfrm>
            <a:off x="215769" y="223713"/>
            <a:ext cx="722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162F8-35E6-452A-B3DB-555B5777CD44}"/>
              </a:ext>
            </a:extLst>
          </p:cNvPr>
          <p:cNvSpPr txBox="1"/>
          <p:nvPr/>
        </p:nvSpPr>
        <p:spPr>
          <a:xfrm>
            <a:off x="1190625" y="1536174"/>
            <a:ext cx="5865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Capabilities across (cloud) Analytics, Data Science/Artificial Intelligence, and Big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Headquartered in San Diego with capabilities across the US, Europe and India.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Services include Strategy and </a:t>
            </a:r>
            <a:r>
              <a:rPr lang="en-US" sz="2000" dirty="0" err="1"/>
              <a:t>Roadmapping</a:t>
            </a:r>
            <a:r>
              <a:rPr lang="en-US" sz="2000" dirty="0"/>
              <a:t>, Project Implementation, Staff Augmentation and Application Managed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 seventy -five Architects and Engineers with Leading Practices across multiple industries.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F624C-F522-4FEF-B437-795C2675D005}"/>
              </a:ext>
            </a:extLst>
          </p:cNvPr>
          <p:cNvSpPr txBox="1"/>
          <p:nvPr/>
        </p:nvSpPr>
        <p:spPr>
          <a:xfrm>
            <a:off x="7654270" y="320983"/>
            <a:ext cx="439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|truData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F9CE-D9DA-4745-BED1-D956412C6632}"/>
              </a:ext>
            </a:extLst>
          </p:cNvPr>
          <p:cNvSpPr txBox="1"/>
          <p:nvPr/>
        </p:nvSpPr>
        <p:spPr>
          <a:xfrm>
            <a:off x="269388" y="6567884"/>
            <a:ext cx="470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2018, truData Solutions, LLC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7CD7A-A5C9-4341-980A-25A8ADF85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70" y="2141701"/>
            <a:ext cx="3785652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6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A7946-0A5C-4946-9F04-13997A8A16C8}"/>
              </a:ext>
            </a:extLst>
          </p:cNvPr>
          <p:cNvSpPr/>
          <p:nvPr/>
        </p:nvSpPr>
        <p:spPr>
          <a:xfrm>
            <a:off x="1190625" y="0"/>
            <a:ext cx="11001375" cy="1066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A158-F02D-438B-A710-AD1F7650F557}"/>
              </a:ext>
            </a:extLst>
          </p:cNvPr>
          <p:cNvSpPr/>
          <p:nvPr/>
        </p:nvSpPr>
        <p:spPr>
          <a:xfrm>
            <a:off x="0" y="0"/>
            <a:ext cx="1114425" cy="1066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7DB59-02C8-4482-9A8F-A7392EA07367}"/>
              </a:ext>
            </a:extLst>
          </p:cNvPr>
          <p:cNvSpPr/>
          <p:nvPr/>
        </p:nvSpPr>
        <p:spPr>
          <a:xfrm>
            <a:off x="965200" y="6532880"/>
            <a:ext cx="11226800" cy="3251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BDCEC-74DB-4213-8844-EEE286A1A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35465" y="6568602"/>
            <a:ext cx="281940" cy="25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4E46A-EBA2-4EE1-8493-E5529DD5C576}"/>
              </a:ext>
            </a:extLst>
          </p:cNvPr>
          <p:cNvSpPr txBox="1"/>
          <p:nvPr/>
        </p:nvSpPr>
        <p:spPr>
          <a:xfrm>
            <a:off x="215769" y="223713"/>
            <a:ext cx="722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F624C-F522-4FEF-B437-795C2675D005}"/>
              </a:ext>
            </a:extLst>
          </p:cNvPr>
          <p:cNvSpPr txBox="1"/>
          <p:nvPr/>
        </p:nvSpPr>
        <p:spPr>
          <a:xfrm>
            <a:off x="7654270" y="320983"/>
            <a:ext cx="439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|truData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F9CE-D9DA-4745-BED1-D956412C6632}"/>
              </a:ext>
            </a:extLst>
          </p:cNvPr>
          <p:cNvSpPr txBox="1"/>
          <p:nvPr/>
        </p:nvSpPr>
        <p:spPr>
          <a:xfrm>
            <a:off x="269388" y="6567884"/>
            <a:ext cx="470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2018, truData Solutions, LLC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69813-CB68-4F49-8CA3-E6E68BE9E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t="13429" r="8231" b="14090"/>
          <a:stretch/>
        </p:blipFill>
        <p:spPr>
          <a:xfrm>
            <a:off x="838199" y="1390650"/>
            <a:ext cx="3276601" cy="2809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E8DBF-8240-41AB-BEFA-3DF3B0F9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5" y="1609725"/>
            <a:ext cx="1714500" cy="2667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1158FB-76DA-4ADF-BB43-85E4A6216D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4" b="27943"/>
          <a:stretch/>
        </p:blipFill>
        <p:spPr>
          <a:xfrm>
            <a:off x="676275" y="4317034"/>
            <a:ext cx="4507241" cy="1375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9356EF-5DF3-4EC6-B642-2B23453A5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422494"/>
            <a:ext cx="2905125" cy="2905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739716-FB88-4F1B-9571-B1EEB66A2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4515330"/>
            <a:ext cx="3390881" cy="17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A7946-0A5C-4946-9F04-13997A8A16C8}"/>
              </a:ext>
            </a:extLst>
          </p:cNvPr>
          <p:cNvSpPr/>
          <p:nvPr/>
        </p:nvSpPr>
        <p:spPr>
          <a:xfrm>
            <a:off x="1190625" y="0"/>
            <a:ext cx="11001375" cy="1066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A158-F02D-438B-A710-AD1F7650F557}"/>
              </a:ext>
            </a:extLst>
          </p:cNvPr>
          <p:cNvSpPr/>
          <p:nvPr/>
        </p:nvSpPr>
        <p:spPr>
          <a:xfrm>
            <a:off x="0" y="0"/>
            <a:ext cx="1114425" cy="1066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7DB59-02C8-4482-9A8F-A7392EA07367}"/>
              </a:ext>
            </a:extLst>
          </p:cNvPr>
          <p:cNvSpPr/>
          <p:nvPr/>
        </p:nvSpPr>
        <p:spPr>
          <a:xfrm>
            <a:off x="965200" y="6532880"/>
            <a:ext cx="11226800" cy="3251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BDCEC-74DB-4213-8844-EEE286A1A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35465" y="6568602"/>
            <a:ext cx="281940" cy="25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4E46A-EBA2-4EE1-8493-E5529DD5C576}"/>
              </a:ext>
            </a:extLst>
          </p:cNvPr>
          <p:cNvSpPr txBox="1"/>
          <p:nvPr/>
        </p:nvSpPr>
        <p:spPr>
          <a:xfrm>
            <a:off x="215769" y="223713"/>
            <a:ext cx="722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Differentiators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F624C-F522-4FEF-B437-795C2675D005}"/>
              </a:ext>
            </a:extLst>
          </p:cNvPr>
          <p:cNvSpPr txBox="1"/>
          <p:nvPr/>
        </p:nvSpPr>
        <p:spPr>
          <a:xfrm>
            <a:off x="8105776" y="320983"/>
            <a:ext cx="394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|truData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F9CE-D9DA-4745-BED1-D956412C6632}"/>
              </a:ext>
            </a:extLst>
          </p:cNvPr>
          <p:cNvSpPr txBox="1"/>
          <p:nvPr/>
        </p:nvSpPr>
        <p:spPr>
          <a:xfrm>
            <a:off x="269388" y="6567884"/>
            <a:ext cx="470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2018, truData Solutions, LLC All rights reserved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4C8A46-3AB5-429A-9640-A5A5D92038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t="5332" r="9359" b="7861"/>
          <a:stretch/>
        </p:blipFill>
        <p:spPr>
          <a:xfrm>
            <a:off x="8632111" y="2810203"/>
            <a:ext cx="3419473" cy="3438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DEF6E3-FE6D-4D7A-A577-D3E7C455030D}"/>
              </a:ext>
            </a:extLst>
          </p:cNvPr>
          <p:cNvSpPr txBox="1"/>
          <p:nvPr/>
        </p:nvSpPr>
        <p:spPr>
          <a:xfrm>
            <a:off x="2189947" y="1647468"/>
            <a:ext cx="788873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Proven Resources </a:t>
            </a:r>
            <a:r>
              <a:rPr lang="en-US" sz="2800" dirty="0"/>
              <a:t>– our employees and network.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Leading Practices </a:t>
            </a:r>
            <a:r>
              <a:rPr lang="en-US" sz="2800" dirty="0"/>
              <a:t>– decades of industry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Trusted Partner </a:t>
            </a:r>
            <a:r>
              <a:rPr lang="en-US" sz="2800" dirty="0"/>
              <a:t>- our objective is to ensure the overall success of our clients Business Critical initiative.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Cost Effective Resources </a:t>
            </a:r>
            <a:r>
              <a:rPr lang="en-US" sz="2800" dirty="0"/>
              <a:t>– our optimized business model ensures the right people at the right price.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1461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A7946-0A5C-4946-9F04-13997A8A16C8}"/>
              </a:ext>
            </a:extLst>
          </p:cNvPr>
          <p:cNvSpPr/>
          <p:nvPr/>
        </p:nvSpPr>
        <p:spPr>
          <a:xfrm>
            <a:off x="1190625" y="0"/>
            <a:ext cx="11001375" cy="1066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A158-F02D-438B-A710-AD1F7650F557}"/>
              </a:ext>
            </a:extLst>
          </p:cNvPr>
          <p:cNvSpPr/>
          <p:nvPr/>
        </p:nvSpPr>
        <p:spPr>
          <a:xfrm>
            <a:off x="0" y="0"/>
            <a:ext cx="1114425" cy="1066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7DB59-02C8-4482-9A8F-A7392EA07367}"/>
              </a:ext>
            </a:extLst>
          </p:cNvPr>
          <p:cNvSpPr/>
          <p:nvPr/>
        </p:nvSpPr>
        <p:spPr>
          <a:xfrm>
            <a:off x="965200" y="6532880"/>
            <a:ext cx="11226800" cy="3251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BDCEC-74DB-4213-8844-EEE286A1A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35465" y="6568602"/>
            <a:ext cx="281940" cy="25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1921-21D2-49AA-B86C-9EA7CA063A70}"/>
              </a:ext>
            </a:extLst>
          </p:cNvPr>
          <p:cNvSpPr txBox="1"/>
          <p:nvPr/>
        </p:nvSpPr>
        <p:spPr>
          <a:xfrm>
            <a:off x="269388" y="6567884"/>
            <a:ext cx="470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2018, truData Solutions, LLC All rights reserved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F15D7-77FF-42C9-B846-5DB1CA035DF0}"/>
              </a:ext>
            </a:extLst>
          </p:cNvPr>
          <p:cNvSpPr txBox="1"/>
          <p:nvPr/>
        </p:nvSpPr>
        <p:spPr>
          <a:xfrm>
            <a:off x="215769" y="223713"/>
            <a:ext cx="722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</a:t>
            </a:r>
          </a:p>
        </p:txBody>
      </p:sp>
      <p:pic>
        <p:nvPicPr>
          <p:cNvPr id="17" name="Picture 16" descr="A close up of a guitar&#10;&#10;Description generated with high confidence">
            <a:extLst>
              <a:ext uri="{FF2B5EF4-FFF2-40B4-BE49-F238E27FC236}">
                <a16:creationId xmlns:a16="http://schemas.microsoft.com/office/drawing/2014/main" id="{4F8E62B5-6B45-4F17-93DA-B2EBCBD09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44" y="3546951"/>
            <a:ext cx="8154256" cy="29845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085578-0A2A-4BF3-A678-E9950FE4FAF2}"/>
              </a:ext>
            </a:extLst>
          </p:cNvPr>
          <p:cNvSpPr txBox="1"/>
          <p:nvPr/>
        </p:nvSpPr>
        <p:spPr>
          <a:xfrm>
            <a:off x="1668371" y="1382286"/>
            <a:ext cx="82912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Nevvar Hickmet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Partner</a:t>
            </a:r>
          </a:p>
          <a:p>
            <a:r>
              <a:rPr lang="en-US" sz="2000" b="1" u="sng" dirty="0">
                <a:solidFill>
                  <a:schemeClr val="accent2"/>
                </a:solidFill>
              </a:rPr>
              <a:t>nhickmet@trudatasolutions.com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(760) 704 9969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Jon Myklebust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Partner Cloud Analytics and Big Data</a:t>
            </a:r>
          </a:p>
          <a:p>
            <a:r>
              <a:rPr lang="en-US" sz="2000" b="1" u="sng" dirty="0">
                <a:solidFill>
                  <a:schemeClr val="accent2"/>
                </a:solidFill>
              </a:rPr>
              <a:t>jmyklebust@trudatasolutions.com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Scott Redman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Partner Recruiting and Operations</a:t>
            </a:r>
          </a:p>
          <a:p>
            <a:r>
              <a:rPr lang="en-US" sz="2000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sredman@datahub.partners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(619) 917 7718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12C31-1A5C-48E2-B0A8-0DED926ED680}"/>
              </a:ext>
            </a:extLst>
          </p:cNvPr>
          <p:cNvSpPr txBox="1"/>
          <p:nvPr/>
        </p:nvSpPr>
        <p:spPr>
          <a:xfrm>
            <a:off x="7867650" y="320983"/>
            <a:ext cx="41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Program Strategy |truData</a:t>
            </a:r>
          </a:p>
        </p:txBody>
      </p:sp>
    </p:spTree>
    <p:extLst>
      <p:ext uri="{BB962C8B-B14F-4D97-AF65-F5344CB8AC3E}">
        <p14:creationId xmlns:p14="http://schemas.microsoft.com/office/powerpoint/2010/main" val="29844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221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truData Slide Deck Master</dc:title>
  <dc:creator>Nevvar Hickmet</dc:creator>
  <cp:lastModifiedBy>Nevvar Hickmet</cp:lastModifiedBy>
  <cp:revision>2</cp:revision>
  <dcterms:created xsi:type="dcterms:W3CDTF">2018-10-25T15:14:57Z</dcterms:created>
  <dcterms:modified xsi:type="dcterms:W3CDTF">2019-02-01T23:50:11Z</dcterms:modified>
</cp:coreProperties>
</file>