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5B45F-3A9F-1F44-A186-CC6B4BC1763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9406-4CB6-C44D-934C-31C87233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7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F9406-4CB6-C44D-934C-31C87233E4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D9A-76EB-F746-AED2-B6BD7217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31B4-3813-9E40-B8F6-253F8440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7548-BC73-054B-AB70-419D1BF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17C5-79B8-924E-9A99-A78BD5D0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C55-E1BD-144E-8277-A6C7A2B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6361-DA1C-AD45-9C57-5EFD27D0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3BD4-6479-C34E-AB87-2416F145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B83F-C43A-A94A-8F27-1FC26C7B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C2E2-DDAC-564B-97C6-5EDD3286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FAEF-4D43-F04A-83BE-D4D7F8EE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4EED6-3FA4-5443-80F9-21FE7B9F4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5087-5B03-1040-982E-9089CDDB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0773-FD63-014D-8A28-1609F3F0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B755-4B1E-C249-B07A-17BC44BF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4836-39C5-C240-A062-0DA68FB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645E-7A48-8546-8D3F-0D1F137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A006-C2B1-9444-BCBE-F1283EC2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A38-FAEC-BF4C-9734-666A3BF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DCE1-653A-E34B-8C6B-5F809BD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58D3-A225-1748-B419-CD7A50A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CF4-871D-B94B-A08E-70F14CA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692-83B5-C24F-9550-AED9587B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61B5-00A6-184C-8944-24DC00E2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FD43-17E6-834B-84D2-C5B438F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62C9-204C-B747-AC48-93727BCF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A8D-9F69-9E4E-B2A5-E0E3B675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6D2-3EE8-9543-A679-3FC1E1A78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9D31-8E45-5C41-B5E9-7F0C0F94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0337-ED15-2040-8786-13B5583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B4EF-10C8-AE4D-9EEC-390D19EE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14BB-937D-704C-B4E2-DC4FD27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F194-03CF-B644-94B0-E061FFD1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8BBF-D928-8A41-B8E6-0E347215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4213-E9F1-8A47-BD22-CF5DB9B6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A976-4343-2E48-9E75-03E186613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9E68-0FC9-544B-86E1-C24CFB2B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B5C5-A6AB-5740-BD52-5AD1D0CD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605A-0A59-0A49-9493-631F7314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50FEF-C856-3446-B445-5E0AA4F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D082-616E-E74F-92C9-41F6240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6261-BAFA-5545-B5FB-A080F78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20FD9-82D0-BF44-8E4D-5DD052BF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A140-DFB3-9D4C-ADAB-49B7A5F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9FC1-A49E-DC46-A5E0-57206D9A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4D66E-122C-754D-A928-0BB6B73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5601-2D48-4146-A7B4-5F6572A8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C000-EFCB-6A48-8A9F-7E566C6E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F38-767E-CC4E-B96C-BB785B76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F7D3-9405-8D46-8241-735C3F46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5B81-5234-2F41-8449-1611D6B2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2B33-6039-7E49-B030-1C2BE15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F0D3F-980D-3B46-B61E-871C62DD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AE45-02B3-7B44-94F5-4DEBC71E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99F95-AE48-4A49-A13A-AD94204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9AFA-FE28-4247-ACA7-B373B20F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7041-53A7-D844-94D8-9A0972E3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8381-25C9-294E-8AC4-88E6CB51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A978-6D5C-F44A-ACE3-EA220EFD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DE06-8B16-2A4D-A600-236B478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4CE7-069B-A44D-9571-9216558B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6B88-96DB-C648-8DAF-1059B9EF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054A-3CBD-1C4B-834B-F94AD5A7BD3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6332-05B5-7E45-A743-EA3A74FF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A3F4-81F9-3643-A9A2-6F01E7B2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datascienceg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sciencego.com/ocrug-special-discount" TargetMode="Externa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A75E-75F8-2E4F-AE9E-704702B8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546" y="750772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i="1" dirty="0">
                <a:solidFill>
                  <a:srgbClr val="F5B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raffle ticket now!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4F57-E6A9-4E4C-A6F5-B0CEC2DD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311" y="2429825"/>
            <a:ext cx="7394681" cy="10862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900" b="1" i="1" dirty="0">
                <a:latin typeface="Arial" panose="020B0604020202020204" pitchFamily="34" charset="0"/>
                <a:cs typeface="Arial" panose="020B0604020202020204" pitchFamily="34" charset="0"/>
              </a:rPr>
              <a:t>Win a a free conference ticket </a:t>
            </a:r>
          </a:p>
          <a:p>
            <a:pPr algn="l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Go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 Conference</a:t>
            </a:r>
            <a:endParaRPr lang="en-US" sz="39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392FB-7306-1D4D-9979-4FFE1582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57" y="6292952"/>
            <a:ext cx="2326163" cy="665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766CE2-E20B-9240-B9B3-90C2EFC8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20" y="6364804"/>
            <a:ext cx="819958" cy="4612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CA213BE-6635-E148-98EA-09AC8974C480}"/>
              </a:ext>
            </a:extLst>
          </p:cNvPr>
          <p:cNvSpPr/>
          <p:nvPr/>
        </p:nvSpPr>
        <p:spPr>
          <a:xfrm>
            <a:off x="0" y="156426"/>
            <a:ext cx="12192000" cy="54864"/>
          </a:xfrm>
          <a:prstGeom prst="rect">
            <a:avLst/>
          </a:prstGeom>
          <a:solidFill>
            <a:srgbClr val="F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1759F-D78F-EF4F-9DF0-4B383AEB9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48" y="2588072"/>
            <a:ext cx="3186382" cy="21165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7ABB38-1E21-164A-9050-F679E5B761D0}"/>
              </a:ext>
            </a:extLst>
          </p:cNvPr>
          <p:cNvSpPr/>
          <p:nvPr/>
        </p:nvSpPr>
        <p:spPr>
          <a:xfrm>
            <a:off x="2329841" y="1612952"/>
            <a:ext cx="86296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Ticket Price: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$1 for a single ticket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$5 for 10 tickets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(value deal)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5F6DDF-59A8-BD47-8F95-B251A67DB815}"/>
              </a:ext>
            </a:extLst>
          </p:cNvPr>
          <p:cNvSpPr/>
          <p:nvPr/>
        </p:nvSpPr>
        <p:spPr>
          <a:xfrm>
            <a:off x="4392311" y="3490056"/>
            <a:ext cx="7021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San Diego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Oct 12-14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icket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$799</a:t>
            </a:r>
          </a:p>
          <a:p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https://www.datasciencego.com/ocrug-special-discount</a:t>
            </a:r>
            <a:endParaRPr lang="en-US" altLang="zh-CN" sz="1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ticket!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307FC-45E5-7D40-8E5B-A8FC2CFC440F}"/>
              </a:ext>
            </a:extLst>
          </p:cNvPr>
          <p:cNvSpPr/>
          <p:nvPr/>
        </p:nvSpPr>
        <p:spPr>
          <a:xfrm>
            <a:off x="0" y="6659327"/>
            <a:ext cx="4392311" cy="54624"/>
          </a:xfrm>
          <a:prstGeom prst="rect">
            <a:avLst/>
          </a:prstGeom>
          <a:solidFill>
            <a:srgbClr val="F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DC306-618F-734D-8727-A2DD0F0952C2}"/>
              </a:ext>
            </a:extLst>
          </p:cNvPr>
          <p:cNvSpPr/>
          <p:nvPr/>
        </p:nvSpPr>
        <p:spPr>
          <a:xfrm>
            <a:off x="7352779" y="6659327"/>
            <a:ext cx="4839222" cy="54624"/>
          </a:xfrm>
          <a:prstGeom prst="rect">
            <a:avLst/>
          </a:prstGeom>
          <a:solidFill>
            <a:srgbClr val="F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D599E-179C-CE47-B672-9A2C4A71AF00}"/>
              </a:ext>
            </a:extLst>
          </p:cNvPr>
          <p:cNvSpPr/>
          <p:nvPr/>
        </p:nvSpPr>
        <p:spPr>
          <a:xfrm rot="5400000">
            <a:off x="6144010" y="6606830"/>
            <a:ext cx="475488" cy="27432"/>
          </a:xfrm>
          <a:prstGeom prst="rect">
            <a:avLst/>
          </a:prstGeom>
          <a:solidFill>
            <a:srgbClr val="F5B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97A54E-DE2E-8D4E-9FF8-DB68FD949DB9}"/>
              </a:ext>
            </a:extLst>
          </p:cNvPr>
          <p:cNvSpPr txBox="1">
            <a:spLocks/>
          </p:cNvSpPr>
          <p:nvPr/>
        </p:nvSpPr>
        <p:spPr>
          <a:xfrm>
            <a:off x="1523999" y="5315631"/>
            <a:ext cx="9699321" cy="50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DataScienceGo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month!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FCDF1-EB81-CC4E-994A-6C0B37A5DE63}"/>
              </a:ext>
            </a:extLst>
          </p:cNvPr>
          <p:cNvSpPr/>
          <p:nvPr/>
        </p:nvSpPr>
        <p:spPr>
          <a:xfrm>
            <a:off x="818022" y="4711479"/>
            <a:ext cx="2378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https://www.datasciencego.com/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9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91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Get your raffle ticket now!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raffle ticket now!</dc:title>
  <dc:creator>Microsoft Office User</dc:creator>
  <cp:lastModifiedBy>Licy Wang-MSBA18</cp:lastModifiedBy>
  <cp:revision>12</cp:revision>
  <dcterms:created xsi:type="dcterms:W3CDTF">2018-03-20T22:33:31Z</dcterms:created>
  <dcterms:modified xsi:type="dcterms:W3CDTF">2018-08-16T22:54:30Z</dcterms:modified>
</cp:coreProperties>
</file>