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6F7E6-63BB-4BD7-BDD6-45A408317468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8A960-AB01-438E-86B3-9FEFA735E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17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7FE5E29-0D25-48D8-9CE0-124838D9BE1D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CBC64E8-7012-47D5-96D4-D6F01D9CA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184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E29-0D25-48D8-9CE0-124838D9BE1D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4E8-7012-47D5-96D4-D6F01D9CA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75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E29-0D25-48D8-9CE0-124838D9BE1D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4E8-7012-47D5-96D4-D6F01D9CA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631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E29-0D25-48D8-9CE0-124838D9BE1D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4E8-7012-47D5-96D4-D6F01D9CA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5143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E29-0D25-48D8-9CE0-124838D9BE1D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4E8-7012-47D5-96D4-D6F01D9CA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381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E29-0D25-48D8-9CE0-124838D9BE1D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4E8-7012-47D5-96D4-D6F01D9CA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147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E29-0D25-48D8-9CE0-124838D9BE1D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4E8-7012-47D5-96D4-D6F01D9CA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998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E29-0D25-48D8-9CE0-124838D9BE1D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4E8-7012-47D5-96D4-D6F01D9CA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714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E29-0D25-48D8-9CE0-124838D9BE1D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4E8-7012-47D5-96D4-D6F01D9CA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62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E29-0D25-48D8-9CE0-124838D9BE1D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4E8-7012-47D5-96D4-D6F01D9CADC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068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E29-0D25-48D8-9CE0-124838D9BE1D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4E8-7012-47D5-96D4-D6F01D9CA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13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E29-0D25-48D8-9CE0-124838D9BE1D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4E8-7012-47D5-96D4-D6F01D9CA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66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E29-0D25-48D8-9CE0-124838D9BE1D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4E8-7012-47D5-96D4-D6F01D9CA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63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E29-0D25-48D8-9CE0-124838D9BE1D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4E8-7012-47D5-96D4-D6F01D9CA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71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E29-0D25-48D8-9CE0-124838D9BE1D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4E8-7012-47D5-96D4-D6F01D9CA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00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E29-0D25-48D8-9CE0-124838D9BE1D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4E8-7012-47D5-96D4-D6F01D9CA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1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E5E29-0D25-48D8-9CE0-124838D9BE1D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64E8-7012-47D5-96D4-D6F01D9CA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30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7FE5E29-0D25-48D8-9CE0-124838D9BE1D}" type="datetimeFigureOut">
              <a:rPr kumimoji="1" lang="ja-JP" altLang="en-US" smtClean="0"/>
              <a:t>2018/6/27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CBC64E8-7012-47D5-96D4-D6F01D9CAD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24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Love &amp; Berry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Raspberry </a:t>
            </a:r>
            <a:r>
              <a:rPr lang="en-US" altLang="ja-JP" dirty="0" smtClean="0"/>
              <a:t>Pi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237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C00000"/>
                </a:solidFill>
              </a:rPr>
              <a:t>開</a:t>
            </a:r>
            <a:r>
              <a:rPr lang="ja-JP" altLang="en-US" dirty="0"/>
              <a:t>発・動作環境、開発言語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880413" y="2289026"/>
            <a:ext cx="10394707" cy="2020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dirty="0" smtClean="0">
                <a:solidFill>
                  <a:srgbClr val="C00000"/>
                </a:solidFill>
              </a:rPr>
              <a:t>開発環境</a:t>
            </a:r>
            <a:endParaRPr lang="en-US" altLang="ja-JP" sz="2800" dirty="0" smtClean="0">
              <a:solidFill>
                <a:srgbClr val="C00000"/>
              </a:solidFill>
            </a:endParaRPr>
          </a:p>
          <a:p>
            <a:r>
              <a:rPr lang="en-US" altLang="ja-JP" sz="2800" dirty="0" smtClean="0"/>
              <a:t>Windows</a:t>
            </a:r>
          </a:p>
          <a:p>
            <a:r>
              <a:rPr lang="en-US" altLang="ja-JP" sz="2800" dirty="0" err="1" smtClean="0"/>
              <a:t>Raspbian</a:t>
            </a:r>
            <a:endParaRPr lang="en-US" altLang="ja-JP" sz="2800" dirty="0" smtClean="0"/>
          </a:p>
          <a:p>
            <a:endParaRPr lang="en-US" altLang="ja-JP" sz="28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467" y="4309359"/>
            <a:ext cx="3231420" cy="108749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18" y="3500040"/>
            <a:ext cx="2384689" cy="237817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27" y="4221581"/>
            <a:ext cx="865840" cy="108749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13" y="4200646"/>
            <a:ext cx="1129362" cy="1129362"/>
          </a:xfrm>
          <a:prstGeom prst="rect">
            <a:avLst/>
          </a:prstGeom>
        </p:spPr>
      </p:pic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5398467" y="2287026"/>
            <a:ext cx="10394707" cy="190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800" dirty="0" smtClean="0">
                <a:solidFill>
                  <a:srgbClr val="C00000"/>
                </a:solidFill>
              </a:rPr>
              <a:t>開発言語</a:t>
            </a:r>
            <a:endParaRPr lang="en-US" altLang="ja-JP" sz="2800" dirty="0" smtClean="0">
              <a:solidFill>
                <a:srgbClr val="C00000"/>
              </a:solidFill>
            </a:endParaRPr>
          </a:p>
          <a:p>
            <a:r>
              <a:rPr lang="en-US" altLang="ja-JP" sz="2800" dirty="0" smtClean="0"/>
              <a:t>Python</a:t>
            </a:r>
          </a:p>
          <a:p>
            <a:r>
              <a:rPr lang="en-US" altLang="ja-JP" sz="2800" dirty="0" smtClean="0"/>
              <a:t>Java</a:t>
            </a:r>
          </a:p>
          <a:p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86898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最後に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ご</a:t>
            </a:r>
            <a:r>
              <a:rPr kumimoji="1" lang="ja-JP" altLang="en-US" sz="3600" dirty="0" smtClean="0"/>
              <a:t>清聴ありがとうございました</a:t>
            </a:r>
            <a:r>
              <a:rPr kumimoji="1" lang="ja-JP" altLang="en-US" sz="3600" dirty="0" smtClean="0"/>
              <a:t>。</a:t>
            </a:r>
            <a:endParaRPr lang="en-US" altLang="ja-JP" sz="3600" dirty="0"/>
          </a:p>
          <a:p>
            <a:endParaRPr kumimoji="1" lang="en-US" altLang="ja-JP" sz="3600" dirty="0" smtClean="0"/>
          </a:p>
          <a:p>
            <a:r>
              <a:rPr lang="ja-JP" altLang="en-US" sz="3600" dirty="0" smtClean="0"/>
              <a:t>質問あればどうぞ！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9458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5134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メンバー紹介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目的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テーマ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内容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スケジュール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開発・動作環境、開発言語など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最後に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6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メンバー紹介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/>
              <a:t>谷口　太一</a:t>
            </a:r>
            <a:r>
              <a:rPr lang="ja-JP" altLang="en-US" sz="2800" dirty="0" smtClean="0"/>
              <a:t>朗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庄司　世良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高岡　大人</a:t>
            </a:r>
            <a:endParaRPr lang="en-US" altLang="ja-JP" sz="2800" dirty="0" smtClean="0"/>
          </a:p>
          <a:p>
            <a:r>
              <a:rPr lang="ja-JP" altLang="en-US" sz="2800" dirty="0" smtClean="0"/>
              <a:t>西割</a:t>
            </a:r>
            <a:r>
              <a:rPr lang="ja-JP" altLang="en-US" sz="2800" dirty="0"/>
              <a:t>　</a:t>
            </a:r>
            <a:r>
              <a:rPr lang="ja-JP" altLang="en-US" sz="2800" dirty="0" smtClean="0"/>
              <a:t>雄飛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364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6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6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430823" y="1001774"/>
            <a:ext cx="5693016" cy="3311189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Raspberry </a:t>
            </a:r>
            <a:r>
              <a:rPr lang="en-US" altLang="ja-JP" sz="2400" dirty="0"/>
              <a:t>Pi</a:t>
            </a:r>
            <a:r>
              <a:rPr lang="ja-JP" altLang="en-US" sz="2400" dirty="0"/>
              <a:t>を</a:t>
            </a:r>
            <a:r>
              <a:rPr lang="ja-JP" altLang="en-US" sz="2400" dirty="0" smtClean="0"/>
              <a:t>使ってなんかやりたい！</a:t>
            </a:r>
            <a:endParaRPr lang="en-US" altLang="ja-JP" sz="2400" dirty="0" smtClean="0"/>
          </a:p>
          <a:p>
            <a:r>
              <a:rPr lang="ja-JP" altLang="en-US" sz="2400" dirty="0" smtClean="0"/>
              <a:t>最新のトレンドを学びたい！</a:t>
            </a: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7359132" y="913850"/>
            <a:ext cx="4135315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kumimoji="1"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 smtClean="0"/>
              <a:t>実際に使えるものを！</a:t>
            </a:r>
            <a:endParaRPr lang="en-US" altLang="ja-JP" sz="3200" dirty="0" smtClean="0"/>
          </a:p>
        </p:txBody>
      </p:sp>
      <p:sp>
        <p:nvSpPr>
          <p:cNvPr id="7" name="ストライプ矢印 6"/>
          <p:cNvSpPr/>
          <p:nvPr/>
        </p:nvSpPr>
        <p:spPr>
          <a:xfrm>
            <a:off x="6123839" y="2032736"/>
            <a:ext cx="1088059" cy="1099039"/>
          </a:xfrm>
          <a:prstGeom prst="stripedRightArrow">
            <a:avLst>
              <a:gd name="adj1" fmla="val 46800"/>
              <a:gd name="adj2" fmla="val 42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2609" y="4129923"/>
            <a:ext cx="1022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Raspberry Pi</a:t>
            </a:r>
            <a:r>
              <a:rPr lang="ja-JP" altLang="en-US" sz="3600" dirty="0"/>
              <a:t>を使った登下校管理</a:t>
            </a:r>
            <a:r>
              <a:rPr lang="ja-JP" altLang="en-US" sz="3600" dirty="0" smtClean="0"/>
              <a:t>システムを作ろう！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9542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</a:t>
            </a:r>
            <a:r>
              <a:rPr lang="ja-JP" altLang="en-US" dirty="0" smtClean="0"/>
              <a:t>①</a:t>
            </a:r>
            <a:r>
              <a:rPr lang="en-US" altLang="ja-JP" dirty="0" smtClean="0"/>
              <a:t>	</a:t>
            </a:r>
            <a:r>
              <a:rPr lang="ja-JP" altLang="en-US" dirty="0" smtClean="0"/>
              <a:t>名札に必要性を！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 smtClean="0"/>
              <a:t>他人の名札をつけても注意されない</a:t>
            </a:r>
            <a:endParaRPr lang="en-US" altLang="ja-JP" sz="2400" dirty="0" smtClean="0"/>
          </a:p>
          <a:p>
            <a:pPr lvl="1"/>
            <a:r>
              <a:rPr lang="ja-JP" altLang="en-US" sz="2000" dirty="0"/>
              <a:t>現時点</a:t>
            </a:r>
            <a:r>
              <a:rPr lang="ja-JP" altLang="en-US" sz="2000" dirty="0" smtClean="0"/>
              <a:t>でつける意味はない</a:t>
            </a:r>
            <a:endParaRPr lang="en-US" altLang="ja-JP" sz="2000" dirty="0" smtClean="0"/>
          </a:p>
          <a:p>
            <a:endParaRPr lang="en-US" altLang="ja-JP" sz="2400" dirty="0"/>
          </a:p>
          <a:p>
            <a:pPr lvl="0"/>
            <a:r>
              <a:rPr lang="ja-JP" altLang="en-US" sz="2400" dirty="0">
                <a:solidFill>
                  <a:prstClr val="black"/>
                </a:solidFill>
              </a:rPr>
              <a:t>名札の着用がないと学校に入れないようにしたい！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lvl="1"/>
            <a:r>
              <a:rPr lang="ja-JP" altLang="en-US" sz="2000" dirty="0">
                <a:solidFill>
                  <a:prstClr val="black"/>
                </a:solidFill>
              </a:rPr>
              <a:t>学校のセキュリティの向上</a:t>
            </a:r>
            <a:endParaRPr lang="en-US" altLang="ja-JP" sz="2000" dirty="0">
              <a:solidFill>
                <a:prstClr val="black"/>
              </a:solidFill>
            </a:endParaRPr>
          </a:p>
          <a:p>
            <a:pPr lvl="1"/>
            <a:r>
              <a:rPr lang="ja-JP" altLang="en-US" sz="2000" dirty="0">
                <a:solidFill>
                  <a:prstClr val="black"/>
                </a:solidFill>
              </a:rPr>
              <a:t>会社での勤務を想定</a:t>
            </a:r>
            <a:endParaRPr lang="en-US" altLang="ja-JP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4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内容①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518254"/>
          </a:xfrm>
        </p:spPr>
        <p:txBody>
          <a:bodyPr>
            <a:noAutofit/>
          </a:bodyPr>
          <a:lstStyle/>
          <a:p>
            <a:r>
              <a:rPr kumimoji="1" lang="ja-JP" altLang="en-US" sz="2400" dirty="0" smtClean="0"/>
              <a:t>名札を</a:t>
            </a:r>
            <a:r>
              <a:rPr kumimoji="1" lang="en-US" altLang="ja-JP" sz="2400" dirty="0" smtClean="0"/>
              <a:t>IC</a:t>
            </a:r>
            <a:r>
              <a:rPr kumimoji="1" lang="ja-JP" altLang="en-US" sz="2400" dirty="0" smtClean="0"/>
              <a:t>カード化</a:t>
            </a:r>
            <a:endParaRPr lang="en-US" altLang="ja-JP" sz="2400" dirty="0" smtClean="0"/>
          </a:p>
          <a:p>
            <a:pPr lvl="1"/>
            <a:r>
              <a:rPr kumimoji="1" lang="ja-JP" altLang="en-US" sz="2000" dirty="0"/>
              <a:t>登</a:t>
            </a:r>
            <a:r>
              <a:rPr kumimoji="1" lang="ja-JP" altLang="en-US" sz="2000" dirty="0" smtClean="0"/>
              <a:t>下校、授業の開始時にカードをタッチし、システムでの管理</a:t>
            </a:r>
            <a:endParaRPr lang="en-US" altLang="ja-JP" sz="2000" dirty="0" smtClean="0"/>
          </a:p>
          <a:p>
            <a:pPr lvl="1"/>
            <a:endParaRPr kumimoji="1" lang="en-US" altLang="ja-JP" sz="2000" dirty="0"/>
          </a:p>
          <a:p>
            <a:r>
              <a:rPr lang="ja-JP" altLang="en-US" sz="2400" dirty="0" smtClean="0"/>
              <a:t>学生のマイページ作成</a:t>
            </a:r>
            <a:endParaRPr lang="en-US" altLang="ja-JP" sz="2400" dirty="0" smtClean="0"/>
          </a:p>
          <a:p>
            <a:pPr lvl="1"/>
            <a:r>
              <a:rPr lang="ja-JP" altLang="en-US" sz="2000" dirty="0"/>
              <a:t>自身の出席</a:t>
            </a:r>
            <a:r>
              <a:rPr lang="ja-JP" altLang="en-US" sz="2000" dirty="0" smtClean="0"/>
              <a:t>状況確認</a:t>
            </a:r>
            <a:endParaRPr lang="en-US" altLang="ja-JP" sz="2000" dirty="0"/>
          </a:p>
          <a:p>
            <a:pPr lvl="1"/>
            <a:r>
              <a:rPr lang="ja-JP" altLang="en-US" sz="2000" dirty="0" smtClean="0"/>
              <a:t>時間割の表示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239218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テーマ②　</a:t>
            </a:r>
            <a:r>
              <a:rPr kumimoji="1" lang="en-US" altLang="ja-JP" dirty="0" smtClean="0"/>
              <a:t>Pepper</a:t>
            </a:r>
            <a:r>
              <a:rPr kumimoji="1" lang="ja-JP" altLang="en-US" dirty="0" smtClean="0"/>
              <a:t>を廃棄へ！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kumimoji="1" lang="ja-JP" altLang="en-US" sz="2400" dirty="0" smtClean="0"/>
              <a:t>基本的にただの置物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lang="ja-JP" altLang="en-US" sz="2400" dirty="0" smtClean="0"/>
              <a:t>初年度～三年間</a:t>
            </a:r>
            <a:r>
              <a:rPr lang="ja-JP" altLang="en-US" sz="2400" dirty="0"/>
              <a:t>で約</a:t>
            </a:r>
            <a:r>
              <a:rPr lang="en-US" altLang="ja-JP" sz="2400" dirty="0"/>
              <a:t>120</a:t>
            </a:r>
            <a:r>
              <a:rPr lang="ja-JP" altLang="en-US" sz="2400" dirty="0"/>
              <a:t>万円の費用</a:t>
            </a:r>
          </a:p>
          <a:p>
            <a:pPr marL="0" indent="0">
              <a:buNone/>
            </a:pPr>
            <a:r>
              <a:rPr lang="ja-JP" altLang="en-US" sz="2400" dirty="0"/>
              <a:t>	（その後は年間約</a:t>
            </a:r>
            <a:r>
              <a:rPr lang="en-US" altLang="ja-JP" sz="2400" dirty="0"/>
              <a:t>36</a:t>
            </a:r>
            <a:r>
              <a:rPr lang="ja-JP" altLang="en-US" sz="2400" dirty="0"/>
              <a:t>万円のランニングコスト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r>
              <a:rPr lang="en-US" altLang="ja-JP" sz="2400" dirty="0" smtClean="0"/>
              <a:t>Raspberry Pi</a:t>
            </a:r>
            <a:r>
              <a:rPr lang="ja-JP" altLang="en-US" sz="2400" dirty="0" smtClean="0"/>
              <a:t>なら一台　</a:t>
            </a:r>
            <a:r>
              <a:rPr lang="en-US" altLang="ja-JP" sz="2400" dirty="0" smtClean="0"/>
              <a:t>5000</a:t>
            </a:r>
            <a:r>
              <a:rPr lang="ja-JP" altLang="en-US" sz="2400" dirty="0" smtClean="0"/>
              <a:t>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08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内容②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現時点で</a:t>
            </a:r>
            <a:r>
              <a:rPr lang="en-US" altLang="ja-JP" sz="2400" dirty="0"/>
              <a:t>Pepper</a:t>
            </a:r>
            <a:r>
              <a:rPr lang="ja-JP" altLang="en-US" sz="2400" dirty="0"/>
              <a:t>がしている</a:t>
            </a:r>
            <a:r>
              <a:rPr lang="ja-JP" altLang="en-US" sz="2400" dirty="0" smtClean="0"/>
              <a:t>ことをさせる</a:t>
            </a:r>
            <a:endParaRPr lang="en-US" altLang="ja-JP" sz="2400" dirty="0" smtClean="0"/>
          </a:p>
          <a:p>
            <a:pPr lvl="1"/>
            <a:r>
              <a:rPr kumimoji="1" lang="ja-JP" altLang="en-US" sz="2000" dirty="0" smtClean="0"/>
              <a:t>朝の「名札</a:t>
            </a:r>
            <a:r>
              <a:rPr lang="ja-JP" altLang="en-US" sz="2000" dirty="0" smtClean="0"/>
              <a:t>、付けてねぇ～！付けないと、オコルヨ」の代わり</a:t>
            </a:r>
            <a:r>
              <a:rPr kumimoji="1" lang="ja-JP" altLang="en-US" sz="2000" dirty="0" smtClean="0"/>
              <a:t>など</a:t>
            </a:r>
            <a:endParaRPr kumimoji="1" lang="en-US" altLang="ja-JP" sz="2000" dirty="0" smtClean="0"/>
          </a:p>
          <a:p>
            <a:pPr lvl="1"/>
            <a:endParaRPr lang="en-US" altLang="ja-JP" sz="2000" dirty="0"/>
          </a:p>
          <a:p>
            <a:r>
              <a:rPr lang="en-US" altLang="ja-JP" sz="2400" dirty="0" smtClean="0"/>
              <a:t>AI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×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Raspberry Pi</a:t>
            </a:r>
            <a:r>
              <a:rPr lang="ja-JP" altLang="en-US" sz="2400" dirty="0" smtClean="0"/>
              <a:t>のロボット</a:t>
            </a:r>
            <a:endParaRPr lang="en-US" altLang="ja-JP" sz="2400" dirty="0" smtClean="0"/>
          </a:p>
          <a:p>
            <a:pPr lvl="1"/>
            <a:r>
              <a:rPr kumimoji="1" lang="ja-JP" altLang="en-US" sz="2000" dirty="0" smtClean="0"/>
              <a:t>会話</a:t>
            </a:r>
            <a:endParaRPr kumimoji="1" lang="en-US" altLang="ja-JP" sz="2000" dirty="0" smtClean="0"/>
          </a:p>
          <a:p>
            <a:pPr lvl="1"/>
            <a:r>
              <a:rPr lang="ja-JP" altLang="en-US" sz="2000" dirty="0" smtClean="0"/>
              <a:t>顔認識など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370399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9258082" y="1837765"/>
            <a:ext cx="3334437" cy="3479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436" y="1841499"/>
            <a:ext cx="15181728" cy="3479800"/>
          </a:xfrm>
          <a:prstGeom prst="rect">
            <a:avLst/>
          </a:prstGeom>
        </p:spPr>
      </p:pic>
      <p:sp>
        <p:nvSpPr>
          <p:cNvPr id="31" name="正方形/長方形 30"/>
          <p:cNvSpPr/>
          <p:nvPr/>
        </p:nvSpPr>
        <p:spPr>
          <a:xfrm>
            <a:off x="-1" y="1834031"/>
            <a:ext cx="3334437" cy="3479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12" y="1837765"/>
            <a:ext cx="2995725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7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-0.11836 -2.22222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36 -2.22222E-6 L -0.23606 -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06 -2.22222E-6 L -0.34765 -2.22222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765 -2.22222E-6 L -0.46523 -2.22222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523 -2.22222E-6 L -0.56966 -2.22222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966 -2.22222E-6 L -0.68385 -2.22222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TM04033927[[fn=メイン イベント]]</Template>
  <TotalTime>155</TotalTime>
  <Words>205</Words>
  <Application>Microsoft Office PowerPoint</Application>
  <PresentationFormat>ワイド画面</PresentationFormat>
  <Paragraphs>61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游ゴシック</vt:lpstr>
      <vt:lpstr>Arial</vt:lpstr>
      <vt:lpstr>Impact</vt:lpstr>
      <vt:lpstr>メイン イベント</vt:lpstr>
      <vt:lpstr>Love &amp; Berry</vt:lpstr>
      <vt:lpstr>目次</vt:lpstr>
      <vt:lpstr>メンバー紹介</vt:lpstr>
      <vt:lpstr>目的</vt:lpstr>
      <vt:lpstr>テーマ① 名札に必要性を！</vt:lpstr>
      <vt:lpstr>内容①</vt:lpstr>
      <vt:lpstr>テーマ②　Pepperを廃棄へ！</vt:lpstr>
      <vt:lpstr>内容②</vt:lpstr>
      <vt:lpstr>スケジュール</vt:lpstr>
      <vt:lpstr>開発・動作環境、開発言語</vt:lpstr>
      <vt:lpstr>最後に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Love &amp; Berry</dc:title>
  <dc:creator>谷口　太一朗</dc:creator>
  <cp:lastModifiedBy>庄司　世良</cp:lastModifiedBy>
  <cp:revision>24</cp:revision>
  <dcterms:created xsi:type="dcterms:W3CDTF">2018-06-26T02:02:56Z</dcterms:created>
  <dcterms:modified xsi:type="dcterms:W3CDTF">2018-06-27T00:32:05Z</dcterms:modified>
</cp:coreProperties>
</file>