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82a26a49d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82a26a49d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質問の先読みコーナー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後日全員で検討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ca755f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ca755f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c0b57f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c0b57f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ca755f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ca755f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ca755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ca755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様々な問題はどんな感じの問題を作る予定？？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ca755f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ca755f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6ca755f7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6ca755f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6ca755f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6ca755f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6ca755f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6ca755f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2a26a49d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2a26a49d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調査方法:ゲーミフィケーションの効果→SPIの試験を2回受験しその差を検証予定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経済効果→現在は未定。メインはゲーミフィケーション余力があれば調査予定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スロット×勉強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Team:A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29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40">
                <a:latin typeface="MS PGothic"/>
                <a:ea typeface="MS PGothic"/>
                <a:cs typeface="MS PGothic"/>
                <a:sym typeface="MS PGothic"/>
              </a:rPr>
              <a:t>Q＆A</a:t>
            </a:r>
            <a:endParaRPr sz="454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Q.問題の幅はどうやって広げるの？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A.基本情報、応用情報以外にも就職に必要な科目など様々なジャンルを用意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Q.ゲーム内通貨の集め方は？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A.スロットと同じ要領で集めます。課金では入手できない形にし法律を回避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20"/>
              <a:t>まとめ</a:t>
            </a:r>
            <a:endParaRPr sz="362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①</a:t>
            </a:r>
            <a:r>
              <a:rPr b="1" lang="ja">
                <a:solidFill>
                  <a:srgbClr val="000000"/>
                </a:solidFill>
              </a:rPr>
              <a:t>どんなゲーム？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A.スロットを楽しみながら勉強ができる！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②何が面白い？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A.様々な演出が凝らされたボーナスタイムの爽快感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③誰が対象か？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A.OCS生・スロット好き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④他のスロットゲームとの違い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A.PCで実機再現・勉強要素が多く、問題に正解すると確変突入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10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40"/>
              <a:t>目次</a:t>
            </a:r>
            <a:endParaRPr sz="4540"/>
          </a:p>
        </p:txBody>
      </p:sp>
      <p:sp>
        <p:nvSpPr>
          <p:cNvPr id="73" name="Google Shape;73;p14"/>
          <p:cNvSpPr txBox="1"/>
          <p:nvPr/>
        </p:nvSpPr>
        <p:spPr>
          <a:xfrm>
            <a:off x="1089825" y="1002175"/>
            <a:ext cx="61032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・基本情報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・コンセプト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・ゲーム概要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・遊び方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・基本操作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・セールスポイント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・研究目標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00450" y="1038700"/>
            <a:ext cx="7305000" cy="35601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6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基本情報</a:t>
            </a:r>
            <a:endParaRPr sz="452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38275" y="12961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ジャンル:カジノゲーム×学習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プレイ人数:1人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対応機種:PC・スマートフォン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ターゲット:OCS生・スロットプレイヤー</a:t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179400"/>
            <a:ext cx="85206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・</a:t>
            </a:r>
            <a:r>
              <a:rPr lang="ja" sz="3000">
                <a:solidFill>
                  <a:srgbClr val="FF0000"/>
                </a:solidFill>
              </a:rPr>
              <a:t>スロットで勉強！？</a:t>
            </a:r>
            <a:r>
              <a:rPr lang="ja" sz="3000">
                <a:solidFill>
                  <a:srgbClr val="000000"/>
                </a:solidFill>
              </a:rPr>
              <a:t>狙え！確変チャンス！！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・様々な角度から出題される問題を打ち破れ！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・問題から設定を見極めろ！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・ボーナスタイムで</a:t>
            </a:r>
            <a:r>
              <a:rPr lang="ja" sz="3000">
                <a:solidFill>
                  <a:srgbClr val="FF0000"/>
                </a:solidFill>
              </a:rPr>
              <a:t>一攫千金！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499400" y="2939150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91475"/>
            <a:ext cx="8418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500">
                <a:solidFill>
                  <a:schemeClr val="accent1"/>
                </a:solidFill>
              </a:rPr>
              <a:t>コンセプト</a:t>
            </a:r>
            <a:endParaRPr b="1" sz="4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2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ゲームの概要</a:t>
            </a:r>
            <a:endParaRPr sz="452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03650" y="163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・スロット＋学習を主目的としたゲーム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・ゲーム内通貨を集めて問題を増やす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・楽しく学べて一挙両得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89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7550">
                <a:solidFill>
                  <a:srgbClr val="000000"/>
                </a:solidFill>
              </a:rPr>
              <a:t>①</a:t>
            </a:r>
            <a:r>
              <a:rPr b="1" lang="ja" sz="7550">
                <a:solidFill>
                  <a:srgbClr val="000000"/>
                </a:solidFill>
              </a:rPr>
              <a:t>スロットを打って演出を狙え！</a:t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7550">
                <a:solidFill>
                  <a:srgbClr val="000000"/>
                </a:solidFill>
              </a:rPr>
              <a:t>②問題に正解して確変に突入だ！</a:t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7550">
                <a:solidFill>
                  <a:srgbClr val="000000"/>
                </a:solidFill>
              </a:rPr>
              <a:t>③ボーナスタイムで大金ゲット！</a:t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0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遊び方</a:t>
            </a:r>
            <a:endParaRPr sz="45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31500" y="1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基本操作</a:t>
            </a:r>
            <a:endParaRPr sz="452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600">
                <a:solidFill>
                  <a:srgbClr val="000000"/>
                </a:solidFill>
              </a:rPr>
              <a:t>マ ウ ス 操 作 と ク リ ッ ク の み の 簡 単 操 作 !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2600">
                <a:solidFill>
                  <a:srgbClr val="000000"/>
                </a:solidFill>
              </a:rPr>
              <a:t>スロットボタンはキー操作にも対応！</a:t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325" y="2448675"/>
            <a:ext cx="128277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7750"/>
            <a:ext cx="48768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1332075" y="3937550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646775" y="3937550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017375" y="3937550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217450" y="4569025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495550" y="4569025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773650" y="4569025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252225" y="3105500"/>
            <a:ext cx="411900" cy="430800"/>
          </a:xfrm>
          <a:prstGeom prst="ellipse">
            <a:avLst/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997500" y="1239950"/>
            <a:ext cx="7363200" cy="33027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13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セールスポイント</a:t>
            </a:r>
            <a:endParaRPr sz="452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97500" y="15079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200">
                <a:solidFill>
                  <a:srgbClr val="000000"/>
                </a:solidFill>
              </a:rPr>
              <a:t>・</a:t>
            </a:r>
            <a:r>
              <a:rPr b="1" lang="ja" sz="3200">
                <a:solidFill>
                  <a:srgbClr val="000000"/>
                </a:solidFill>
              </a:rPr>
              <a:t>遊びながら学習できる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3200">
                <a:solidFill>
                  <a:srgbClr val="000000"/>
                </a:solidFill>
              </a:rPr>
              <a:t>・手軽に遊べる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3200">
                <a:solidFill>
                  <a:srgbClr val="000000"/>
                </a:solidFill>
              </a:rPr>
              <a:t>・問題の幅が広い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3200">
                <a:solidFill>
                  <a:srgbClr val="000000"/>
                </a:solidFill>
              </a:rPr>
              <a:t>・直感的に操作ができる</a:t>
            </a:r>
            <a:endParaRPr b="1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40"/>
              <a:t>研究目標</a:t>
            </a:r>
            <a:endParaRPr sz="454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840800"/>
            <a:ext cx="865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★ゲーミフィケーションによる効果の実態について調査する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・新しいタイプのスロットマシンによる経済効果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