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6ca755f7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6ca755f7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6c0b57fb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6c0b57fb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6ca755f7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6ca755f7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6ca755f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6ca755f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様々な問題はどんな感じの問題を作る予定？？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6ca755f7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6ca755f7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6ca755f7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6ca755f7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6ca755f7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6ca755f7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6ca755f7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6ca755f7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82a26a49d_1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82a26a49d_1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質問の先読みコーナー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スロット×勉強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Team:A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3220"/>
              <a:t>まとめ</a:t>
            </a:r>
            <a:endParaRPr sz="3620"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①</a:t>
            </a:r>
            <a:r>
              <a:rPr lang="ja"/>
              <a:t>どんなゲーム？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A.スロットを楽しみながら勉強ができる！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②何が面白い？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A.様々な演出が凝らされたボーナスタイムの爽快感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③誰が対象か？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A.OCS生・スロット好き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④他のスロットゲームとの違い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A.PCで実機再現・勉強要素が多く、問題に正解すると確変突入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2947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4540"/>
              <a:t>目次</a:t>
            </a:r>
            <a:endParaRPr sz="4540"/>
          </a:p>
        </p:txBody>
      </p:sp>
      <p:sp>
        <p:nvSpPr>
          <p:cNvPr id="73" name="Google Shape;73;p14"/>
          <p:cNvSpPr txBox="1"/>
          <p:nvPr/>
        </p:nvSpPr>
        <p:spPr>
          <a:xfrm>
            <a:off x="311700" y="1290350"/>
            <a:ext cx="6103200" cy="3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/>
              <a:t>1.</a:t>
            </a:r>
            <a:r>
              <a:rPr lang="ja" sz="3000"/>
              <a:t>基本情報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/>
              <a:t>2.コンセプト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/>
              <a:t>3.ゲーム概要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/>
              <a:t>4.遊び方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/>
              <a:t>5.基本操作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/>
              <a:t>6.セールスポイント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>
            <a:off x="300450" y="1038700"/>
            <a:ext cx="7305000" cy="3560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168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4520"/>
              <a:t>基本情報</a:t>
            </a:r>
            <a:endParaRPr sz="4520"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38275" y="12961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800">
                <a:solidFill>
                  <a:srgbClr val="000000"/>
                </a:solidFill>
              </a:rPr>
              <a:t>ジャンル:カジノゲーム×学習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ja" sz="2800">
                <a:solidFill>
                  <a:srgbClr val="000000"/>
                </a:solidFill>
              </a:rPr>
              <a:t>プレイ人数:1人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ja" sz="2800">
                <a:solidFill>
                  <a:srgbClr val="000000"/>
                </a:solidFill>
              </a:rPr>
              <a:t>対応機種:PC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2800">
                <a:solidFill>
                  <a:srgbClr val="000000"/>
                </a:solidFill>
              </a:rPr>
              <a:t>ターゲット:OCS生・スロットプレイヤー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1179400"/>
            <a:ext cx="8520600" cy="23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>
                <a:solidFill>
                  <a:srgbClr val="000000"/>
                </a:solidFill>
              </a:rPr>
              <a:t>・</a:t>
            </a:r>
            <a:r>
              <a:rPr lang="ja" sz="3000">
                <a:solidFill>
                  <a:srgbClr val="FF0000"/>
                </a:solidFill>
              </a:rPr>
              <a:t>スロットで勉強！？</a:t>
            </a:r>
            <a:r>
              <a:rPr lang="ja" sz="3000">
                <a:solidFill>
                  <a:srgbClr val="000000"/>
                </a:solidFill>
              </a:rPr>
              <a:t>狙え！確変チャンス！！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>
                <a:solidFill>
                  <a:srgbClr val="000000"/>
                </a:solidFill>
              </a:rPr>
              <a:t>・様々な角度から出題される問題を打ち破れ！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>
                <a:solidFill>
                  <a:srgbClr val="000000"/>
                </a:solidFill>
              </a:rPr>
              <a:t>・問題から設定を見極めろ！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>
                <a:solidFill>
                  <a:srgbClr val="000000"/>
                </a:solidFill>
              </a:rPr>
              <a:t>・ボーナスタイムで</a:t>
            </a:r>
            <a:r>
              <a:rPr lang="ja" sz="3000">
                <a:solidFill>
                  <a:srgbClr val="FF0000"/>
                </a:solidFill>
              </a:rPr>
              <a:t>一攫千金！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208375" y="2939150"/>
            <a:ext cx="306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5499400" y="2939150"/>
            <a:ext cx="277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311700" y="91475"/>
            <a:ext cx="8418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4500">
                <a:solidFill>
                  <a:schemeClr val="accent1"/>
                </a:solidFill>
              </a:rPr>
              <a:t>コンセプト</a:t>
            </a:r>
            <a:endParaRPr b="1" sz="45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22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4520"/>
              <a:t>ゲームの概要</a:t>
            </a:r>
            <a:endParaRPr sz="4520"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451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800">
                <a:solidFill>
                  <a:srgbClr val="000000"/>
                </a:solidFill>
              </a:rPr>
              <a:t>・スロット＋学習を主目的としたゲーム</a:t>
            </a:r>
            <a:endParaRPr b="1" sz="2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ja" sz="2800">
                <a:solidFill>
                  <a:srgbClr val="000000"/>
                </a:solidFill>
              </a:rPr>
              <a:t>・ゲーム内通貨を集めて問題を増やす</a:t>
            </a:r>
            <a:endParaRPr b="1" sz="2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ja" sz="2800">
                <a:solidFill>
                  <a:srgbClr val="000000"/>
                </a:solidFill>
              </a:rPr>
              <a:t>・楽しく学べて一挙両得</a:t>
            </a:r>
            <a:endParaRPr b="1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87900" y="12893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7550">
                <a:solidFill>
                  <a:srgbClr val="000000"/>
                </a:solidFill>
              </a:rPr>
              <a:t>①</a:t>
            </a:r>
            <a:r>
              <a:rPr b="1" lang="ja" sz="7550">
                <a:solidFill>
                  <a:srgbClr val="000000"/>
                </a:solidFill>
              </a:rPr>
              <a:t>スロットを打って演出を狙え！</a:t>
            </a:r>
            <a:endParaRPr b="1" sz="75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75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ja" sz="7550">
                <a:solidFill>
                  <a:srgbClr val="000000"/>
                </a:solidFill>
              </a:rPr>
              <a:t>②問題に正解して確変に突入だ！</a:t>
            </a:r>
            <a:endParaRPr b="1" sz="75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75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ja" sz="7550">
                <a:solidFill>
                  <a:srgbClr val="000000"/>
                </a:solidFill>
              </a:rPr>
              <a:t>③ボーナスタイムで大金ゲット！</a:t>
            </a:r>
            <a:endParaRPr b="1" sz="75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306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4520"/>
              <a:t>遊び方</a:t>
            </a:r>
            <a:endParaRPr sz="45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231500" y="13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4520"/>
              <a:t>基本操作</a:t>
            </a:r>
            <a:endParaRPr sz="4520"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9204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600">
                <a:solidFill>
                  <a:srgbClr val="000000"/>
                </a:solidFill>
              </a:rPr>
              <a:t>マ ウ ス 操 作 と ク リ ッ ク の み の 簡 単 操 作 !</a:t>
            </a:r>
            <a:endParaRPr b="1" sz="2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ja" sz="2600">
                <a:solidFill>
                  <a:srgbClr val="000000"/>
                </a:solidFill>
              </a:rPr>
              <a:t>スロットボタンはキー操作にも対応！</a:t>
            </a:r>
            <a:endParaRPr b="1" sz="2600">
              <a:solidFill>
                <a:srgbClr val="000000"/>
              </a:solidFill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1325" y="2448675"/>
            <a:ext cx="1282775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017750"/>
            <a:ext cx="4876800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/>
          <p:nvPr/>
        </p:nvSpPr>
        <p:spPr>
          <a:xfrm>
            <a:off x="1332075" y="3937550"/>
            <a:ext cx="278100" cy="268500"/>
          </a:xfrm>
          <a:prstGeom prst="roundRect">
            <a:avLst>
              <a:gd fmla="val 16667" name="adj"/>
            </a:avLst>
          </a:prstGeom>
          <a:solidFill>
            <a:srgbClr val="A1E8D9">
              <a:alpha val="468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1646775" y="3937550"/>
            <a:ext cx="278100" cy="268500"/>
          </a:xfrm>
          <a:prstGeom prst="roundRect">
            <a:avLst>
              <a:gd fmla="val 16667" name="adj"/>
            </a:avLst>
          </a:prstGeom>
          <a:solidFill>
            <a:srgbClr val="A1E8D9">
              <a:alpha val="468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1017375" y="3937550"/>
            <a:ext cx="278100" cy="268500"/>
          </a:xfrm>
          <a:prstGeom prst="roundRect">
            <a:avLst>
              <a:gd fmla="val 16667" name="adj"/>
            </a:avLst>
          </a:prstGeom>
          <a:solidFill>
            <a:srgbClr val="A1E8D9">
              <a:alpha val="468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4217450" y="4569025"/>
            <a:ext cx="278100" cy="268500"/>
          </a:xfrm>
          <a:prstGeom prst="roundRect">
            <a:avLst>
              <a:gd fmla="val 16667" name="adj"/>
            </a:avLst>
          </a:prstGeom>
          <a:solidFill>
            <a:srgbClr val="A1E8D9">
              <a:alpha val="468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4495550" y="4569025"/>
            <a:ext cx="278100" cy="268500"/>
          </a:xfrm>
          <a:prstGeom prst="roundRect">
            <a:avLst>
              <a:gd fmla="val 16667" name="adj"/>
            </a:avLst>
          </a:prstGeom>
          <a:solidFill>
            <a:srgbClr val="A1E8D9">
              <a:alpha val="468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4773650" y="4569025"/>
            <a:ext cx="278100" cy="268500"/>
          </a:xfrm>
          <a:prstGeom prst="roundRect">
            <a:avLst>
              <a:gd fmla="val 16667" name="adj"/>
            </a:avLst>
          </a:prstGeom>
          <a:solidFill>
            <a:srgbClr val="A1E8D9">
              <a:alpha val="468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6291800" y="2788975"/>
            <a:ext cx="411900" cy="430800"/>
          </a:xfrm>
          <a:prstGeom prst="ellipse">
            <a:avLst/>
          </a:prstGeom>
          <a:solidFill>
            <a:srgbClr val="A1E8D9">
              <a:alpha val="468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311700" y="1266325"/>
            <a:ext cx="7363200" cy="3302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2138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4520"/>
              <a:t>セールスポイント</a:t>
            </a:r>
            <a:endParaRPr sz="4520"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15079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200">
                <a:solidFill>
                  <a:srgbClr val="000000"/>
                </a:solidFill>
              </a:rPr>
              <a:t>・</a:t>
            </a:r>
            <a:r>
              <a:rPr b="1" lang="ja" sz="3200">
                <a:solidFill>
                  <a:srgbClr val="000000"/>
                </a:solidFill>
              </a:rPr>
              <a:t>遊びながら学習できる</a:t>
            </a:r>
            <a:endParaRPr b="1"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ja" sz="3200">
                <a:solidFill>
                  <a:srgbClr val="000000"/>
                </a:solidFill>
              </a:rPr>
              <a:t>・手軽に遊べる</a:t>
            </a:r>
            <a:endParaRPr b="1"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ja" sz="3200">
                <a:solidFill>
                  <a:srgbClr val="000000"/>
                </a:solidFill>
              </a:rPr>
              <a:t>・問題の幅が広い</a:t>
            </a:r>
            <a:endParaRPr b="1"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ja" sz="3200">
                <a:solidFill>
                  <a:srgbClr val="000000"/>
                </a:solidFill>
              </a:rPr>
              <a:t>・直感的に操作ができる</a:t>
            </a:r>
            <a:endParaRPr b="1" sz="3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3294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4540">
                <a:latin typeface="MS PGothic"/>
                <a:ea typeface="MS PGothic"/>
                <a:cs typeface="MS PGothic"/>
                <a:sym typeface="MS PGothic"/>
              </a:rPr>
              <a:t>Q＆A</a:t>
            </a:r>
            <a:endParaRPr sz="4540"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