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66" r:id="rId5"/>
    <p:sldId id="258" r:id="rId6"/>
    <p:sldId id="259" r:id="rId7"/>
    <p:sldId id="268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D"/>
    <a:srgbClr val="E4D2D9"/>
    <a:srgbClr val="C3D4DD"/>
    <a:srgbClr val="69D6E1"/>
    <a:srgbClr val="D6D3DB"/>
    <a:srgbClr val="FFCCCC"/>
    <a:srgbClr val="61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55053" y="3839828"/>
            <a:ext cx="2481894" cy="5370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곡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남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곡 추천해주는 남자들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45710" y="2066391"/>
            <a:ext cx="6700580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SAYE </a:t>
            </a:r>
            <a:r>
              <a:rPr lang="en-US" altLang="ko-KR" sz="2400" b="1" i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en-US" altLang="ko-KR" sz="24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i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Sing About Your Emotion </a:t>
            </a:r>
            <a:r>
              <a:rPr lang="en-US" altLang="ko-KR" sz="24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white"/>
                </a:solidFill>
                <a:latin typeface="+mn-ea"/>
              </a:rPr>
              <a:t>당신의 감정에 맞는 노래가 필요할 때</a:t>
            </a:r>
            <a:endParaRPr lang="ko-KR" altLang="en-US" sz="32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  <a:r>
              <a:rPr lang="ko-KR" altLang="en-US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900" dirty="0" err="1" smtClean="0">
                <a:solidFill>
                  <a:prstClr val="white"/>
                </a:solidFill>
                <a:latin typeface="+mj-ea"/>
                <a:ea typeface="+mj-ea"/>
              </a:rPr>
              <a:t>서동완</a:t>
            </a:r>
            <a:r>
              <a:rPr lang="ko-KR" altLang="en-US" sz="900" dirty="0" smtClea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 smtClean="0">
                <a:solidFill>
                  <a:prstClr val="white"/>
                </a:solidFill>
                <a:latin typeface="+mj-ea"/>
                <a:ea typeface="+mj-ea"/>
              </a:rPr>
              <a:t>멘토님과의</a:t>
            </a:r>
            <a:r>
              <a:rPr lang="ko-KR" altLang="en-US" sz="900" dirty="0" smtClean="0">
                <a:solidFill>
                  <a:prstClr val="white"/>
                </a:solidFill>
                <a:latin typeface="+mj-ea"/>
                <a:ea typeface="+mj-ea"/>
              </a:rPr>
              <a:t> 유익한 시간을 보내고자 구성한 내용 목차입니다</a:t>
            </a:r>
            <a:r>
              <a:rPr lang="en-US" altLang="ko-KR" sz="900" dirty="0" smtClean="0">
                <a:solidFill>
                  <a:prstClr val="white"/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2000" y="6025658"/>
            <a:ext cx="10725150" cy="285750"/>
          </a:xfrm>
          <a:prstGeom prst="roundRect">
            <a:avLst>
              <a:gd name="adj" fmla="val 50000"/>
            </a:avLst>
          </a:prstGeom>
          <a:solidFill>
            <a:srgbClr val="69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20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>
            <a:off x="140839" y="5177729"/>
            <a:ext cx="15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8129" y="4455953"/>
            <a:ext cx="2530999" cy="6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&amp;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소개</a:t>
            </a: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78" name="Group 60"/>
          <p:cNvGrpSpPr>
            <a:grpSpLocks noChangeAspect="1"/>
          </p:cNvGrpSpPr>
          <p:nvPr/>
        </p:nvGrpSpPr>
        <p:grpSpPr bwMode="auto">
          <a:xfrm>
            <a:off x="8906059" y="3159895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75"/>
          <p:cNvGrpSpPr>
            <a:grpSpLocks noChangeAspect="1"/>
          </p:cNvGrpSpPr>
          <p:nvPr/>
        </p:nvGrpSpPr>
        <p:grpSpPr bwMode="auto">
          <a:xfrm>
            <a:off x="766746" y="3743826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92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 rot="16200000">
            <a:off x="2338379" y="4277729"/>
            <a:ext cx="338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03931" y="2580550"/>
            <a:ext cx="2530999" cy="6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Feedback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관련 피드백</a:t>
            </a:r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rot="16200000">
            <a:off x="5342137" y="5457083"/>
            <a:ext cx="108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19395" y="4669786"/>
            <a:ext cx="2530999" cy="66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Member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다재다능한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팀원을 소개합니다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rot="16200000">
            <a:off x="8079258" y="4871728"/>
            <a:ext cx="21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95958" y="3551379"/>
            <a:ext cx="25309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Question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멘토님께 여쭙고 싶습니다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0" name="Group 75"/>
          <p:cNvGrpSpPr>
            <a:grpSpLocks noChangeAspect="1"/>
          </p:cNvGrpSpPr>
          <p:nvPr/>
        </p:nvGrpSpPr>
        <p:grpSpPr bwMode="auto">
          <a:xfrm>
            <a:off x="5711416" y="4257553"/>
            <a:ext cx="437939" cy="571265"/>
            <a:chOff x="-34" y="2514"/>
            <a:chExt cx="3311" cy="4319"/>
          </a:xfrm>
          <a:solidFill>
            <a:srgbClr val="0079DC"/>
          </a:solidFill>
        </p:grpSpPr>
        <p:sp>
          <p:nvSpPr>
            <p:cNvPr id="111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60"/>
          <p:cNvGrpSpPr>
            <a:grpSpLocks noChangeAspect="1"/>
          </p:cNvGrpSpPr>
          <p:nvPr/>
        </p:nvGrpSpPr>
        <p:grpSpPr bwMode="auto">
          <a:xfrm>
            <a:off x="3775259" y="2000427"/>
            <a:ext cx="557210" cy="557081"/>
            <a:chOff x="1680" y="2"/>
            <a:chExt cx="4319" cy="4318"/>
          </a:xfrm>
          <a:solidFill>
            <a:srgbClr val="0079DC"/>
          </a:solidFill>
        </p:grpSpPr>
        <p:sp>
          <p:nvSpPr>
            <p:cNvPr id="124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3266902" y="6026879"/>
            <a:ext cx="8220248" cy="285750"/>
          </a:xfrm>
          <a:prstGeom prst="roundRect">
            <a:avLst>
              <a:gd name="adj" fmla="val 50000"/>
            </a:avLst>
          </a:prstGeom>
          <a:solidFill>
            <a:srgbClr val="C3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652655" y="6026890"/>
            <a:ext cx="5834495" cy="285750"/>
          </a:xfrm>
          <a:prstGeom prst="roundRect">
            <a:avLst>
              <a:gd name="adj" fmla="val 50000"/>
            </a:avLst>
          </a:prstGeom>
          <a:solidFill>
            <a:srgbClr val="E4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8163098" y="6026879"/>
            <a:ext cx="3324051" cy="285750"/>
          </a:xfrm>
          <a:prstGeom prst="roundRect">
            <a:avLst>
              <a:gd name="adj" fmla="val 50000"/>
            </a:avLst>
          </a:prstGeom>
          <a:solidFill>
            <a:srgbClr val="FF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8830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27700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013825" y="5998304"/>
            <a:ext cx="341679" cy="3416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r>
              <a:rPr lang="en-US" altLang="ko-KR" sz="3200" b="1" i="1" dirty="0">
                <a:solidFill>
                  <a:prstClr val="white"/>
                </a:solidFill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프로젝트의 기획의도와 어떤 서비스를 제공할 것인지 대한 간략한 설명을 담아보았습니다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8900000">
            <a:off x="1499123" y="1729470"/>
            <a:ext cx="4035659" cy="403565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509" y="3351243"/>
            <a:ext cx="354359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기획 의도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1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인 가구 시대에 긍정적 효과 기대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감정 분석과 개인 맞춤형 음원 서비스 제공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632" y="4913269"/>
            <a:ext cx="234915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활용할 주요 기술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Spotify 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Vue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, Spring(Java), Python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NLP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STT API + @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05" y="1783910"/>
            <a:ext cx="2425773" cy="162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</a:t>
            </a: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빅데이터 활용한 웹 서비스 개발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데이터 분석 및 시각화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250000"/>
              </a:lnSpc>
              <a:buFontTx/>
              <a:buChar char="-"/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추천 시스템 활용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87321" y="3760783"/>
            <a:ext cx="3913991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155386" y="5326291"/>
            <a:ext cx="2943580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206738" y="2176768"/>
            <a:ext cx="3008274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포인트가 4개인 별 27"/>
          <p:cNvSpPr/>
          <p:nvPr/>
        </p:nvSpPr>
        <p:spPr>
          <a:xfrm rot="18900000">
            <a:off x="9529951" y="3675938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포인트가 4개인 별 28"/>
          <p:cNvSpPr/>
          <p:nvPr/>
        </p:nvSpPr>
        <p:spPr>
          <a:xfrm rot="18900000">
            <a:off x="8016196" y="5243519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포인트가 4개인 별 29"/>
          <p:cNvSpPr/>
          <p:nvPr/>
        </p:nvSpPr>
        <p:spPr>
          <a:xfrm rot="18900000">
            <a:off x="8133252" y="2093996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88" y="2379251"/>
            <a:ext cx="2829528" cy="27589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0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r>
              <a:rPr lang="en-US" altLang="ko-KR" sz="3200" b="1" i="1" dirty="0" smtClean="0">
                <a:solidFill>
                  <a:prstClr val="white"/>
                </a:solidFill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프로젝트의 </a:t>
            </a:r>
            <a:r>
              <a:rPr lang="ko-KR" altLang="en-US" sz="900" dirty="0">
                <a:solidFill>
                  <a:prstClr val="white"/>
                </a:solidFill>
              </a:rPr>
              <a:t>기획의도와 어떤 서비스를 제공할 것인지 대한 간략한 설명을 담아보았습니다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37"/>
          <a:stretch/>
        </p:blipFill>
        <p:spPr>
          <a:xfrm>
            <a:off x="1281728" y="1116248"/>
            <a:ext cx="3930351" cy="2782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55" y="1116247"/>
            <a:ext cx="3930351" cy="2782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52048"/>
          <a:stretch/>
        </p:blipFill>
        <p:spPr>
          <a:xfrm>
            <a:off x="2748140" y="3979745"/>
            <a:ext cx="6171416" cy="27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Feedback</a:t>
            </a:r>
            <a:r>
              <a:rPr lang="en-US" altLang="ko-KR" sz="32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프로젝트 개발 관련 피드백을 받고자 합니다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1026" name="Picture 2" descr="Qa - 무료 사람들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72" y="2302626"/>
            <a:ext cx="3499656" cy="34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</a:rPr>
              <a:t>Member</a:t>
            </a:r>
            <a:r>
              <a:rPr lang="en-US" altLang="ko-KR" sz="3200" b="1" i="1" dirty="0">
                <a:solidFill>
                  <a:prstClr val="white"/>
                </a:solidFill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우리 </a:t>
            </a:r>
            <a:r>
              <a:rPr lang="ko-KR" altLang="en-US" sz="900" dirty="0" err="1" smtClean="0">
                <a:solidFill>
                  <a:prstClr val="white"/>
                </a:solidFill>
              </a:rPr>
              <a:t>곡추남</a:t>
            </a:r>
            <a:r>
              <a:rPr lang="ko-KR" altLang="en-US" sz="900" dirty="0" smtClean="0">
                <a:solidFill>
                  <a:prstClr val="white"/>
                </a:solidFill>
              </a:rPr>
              <a:t> 멤버를 소개합니다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 [Frontend</a:t>
            </a:r>
            <a:r>
              <a:rPr lang="en-US" altLang="ko-KR" sz="900" dirty="0">
                <a:solidFill>
                  <a:prstClr val="white"/>
                </a:solidFill>
              </a:rPr>
              <a:t>]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5046" y="465799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희망직무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FrontEnd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데이터분석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주요경험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JavaScript,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Vue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Spring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Docker, Jenkins,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46704" y="4222900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white"/>
                </a:solidFill>
              </a:rPr>
              <a:t>김태진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1976165" y="180204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74243" y="1899555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346"/>
          <a:stretch/>
        </p:blipFill>
        <p:spPr>
          <a:xfrm>
            <a:off x="2024919" y="1850801"/>
            <a:ext cx="2023992" cy="2023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직사각형 16"/>
          <p:cNvSpPr/>
          <p:nvPr/>
        </p:nvSpPr>
        <p:spPr>
          <a:xfrm>
            <a:off x="6992363" y="47555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희망직무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Backend,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데이터분석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주요경험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Spring, Android,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84021" y="432040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white"/>
                </a:solidFill>
              </a:rPr>
              <a:t>김동빈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9" name="원호 18"/>
          <p:cNvSpPr/>
          <p:nvPr/>
        </p:nvSpPr>
        <p:spPr>
          <a:xfrm>
            <a:off x="7113482" y="1899555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11560" y="1997063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60" y="1997063"/>
            <a:ext cx="1926483" cy="1926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9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</a:rPr>
              <a:t>Member</a:t>
            </a:r>
            <a:r>
              <a:rPr lang="en-US" altLang="ko-KR" sz="3200" b="1" i="1" dirty="0">
                <a:solidFill>
                  <a:prstClr val="white"/>
                </a:solidFill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우리 </a:t>
            </a:r>
            <a:r>
              <a:rPr lang="ko-KR" altLang="en-US" sz="900" dirty="0" err="1" smtClean="0">
                <a:solidFill>
                  <a:prstClr val="white"/>
                </a:solidFill>
              </a:rPr>
              <a:t>곡추남</a:t>
            </a:r>
            <a:r>
              <a:rPr lang="ko-KR" altLang="en-US" sz="900" dirty="0" smtClean="0">
                <a:solidFill>
                  <a:prstClr val="white"/>
                </a:solidFill>
              </a:rPr>
              <a:t> 멤버를 소개합니다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 [Backend]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7505" y="465799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희망직무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Backend, IT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기획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DB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주요경험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Spring, Android, Embedded (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Raspberry,Linux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9163" y="4222900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white"/>
                </a:solidFill>
              </a:rPr>
              <a:t>김지현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1208624" y="180204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06702" y="1899555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3"/>
          <a:stretch/>
        </p:blipFill>
        <p:spPr>
          <a:xfrm>
            <a:off x="1246467" y="1831686"/>
            <a:ext cx="2023422" cy="2023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직사각형 21"/>
          <p:cNvSpPr/>
          <p:nvPr/>
        </p:nvSpPr>
        <p:spPr>
          <a:xfrm>
            <a:off x="8775683" y="465799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희망직무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Backend,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데이터분석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주요경험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Javascript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Vue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Python </a:t>
            </a:r>
            <a:r>
              <a:rPr lang="en-US" altLang="ko-KR" sz="1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Tensorflow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Java Spring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67341" y="4222900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white"/>
                </a:solidFill>
              </a:rPr>
              <a:t>장민호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8896802" y="180204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94880" y="1899555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23" y="1862724"/>
            <a:ext cx="2001258" cy="1992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직사각형 28"/>
          <p:cNvSpPr/>
          <p:nvPr/>
        </p:nvSpPr>
        <p:spPr>
          <a:xfrm>
            <a:off x="4991715" y="465799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희망직무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제조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IT, Backend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주요경험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: Spring, Android, Embedded(Raspberry, Arduino), Semiconductor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83373" y="4222900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 dirty="0" err="1">
                <a:solidFill>
                  <a:prstClr val="white"/>
                </a:solidFill>
              </a:rPr>
              <a:t>임호빈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5112834" y="180204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10912" y="1899555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AutoShape 2">
            <a:extLst>
              <a:ext uri="{FF2B5EF4-FFF2-40B4-BE49-F238E27FC236}">
                <a16:creationId xmlns:a16="http://schemas.microsoft.com/office/drawing/2014/main" id="{5FDA2BD9-2F33-4275-ACB5-1C3CE7E1C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4" name="그림 33" descr="텍스트, 명함, 액자이(가) 표시된 사진&#10;&#10;자동 생성된 설명">
            <a:extLst>
              <a:ext uri="{FF2B5EF4-FFF2-40B4-BE49-F238E27FC236}">
                <a16:creationId xmlns:a16="http://schemas.microsoft.com/office/drawing/2014/main" id="{4E28D918-C595-4B8F-BB39-5DA5A703DC3F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3885" r="25001" b="7350"/>
          <a:stretch/>
        </p:blipFill>
        <p:spPr>
          <a:xfrm rot="5400000">
            <a:off x="5161984" y="1851197"/>
            <a:ext cx="2023200" cy="202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20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200" b="1" i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Question</a:t>
            </a:r>
            <a:r>
              <a:rPr lang="en-US" altLang="ko-KR" sz="32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900" dirty="0" smtClean="0">
                <a:solidFill>
                  <a:prstClr val="white"/>
                </a:solidFill>
              </a:rPr>
              <a:t>개인별 질문 사항을 담았습니다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7796"/>
              </p:ext>
            </p:extLst>
          </p:nvPr>
        </p:nvGraphicFramePr>
        <p:xfrm>
          <a:off x="565183" y="1119964"/>
          <a:ext cx="11061634" cy="62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85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질문자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빅데이터 관련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김지현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빅데이터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실무 업무로 어떤 것을 보는지 궁금합니다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빅데이터 관련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데이터분석에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ML/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딥러닝이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자주 사용되는데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이러한 인공지능 학습 관련 모델에 대해서 자세히 학습하는 것이 좋은지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아니면 데이터 전처리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피쳐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엔지니어링 등에 더 중점을 두고 학습하는 것이 좋은지 궁금합니다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취업 관련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김태진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Frontend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직군 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VS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데이터분석 중 어느 것을 더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추천하시나요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취업 관련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김동빈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Backend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직무를 생각하며 준비하고 있는데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빅데이터는 별개의 부서인가요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별개면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백엔드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역량을 더 쌓는게 좋을까요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아니면 데이터 분석 역량을 쌓는게 좋을까요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빅데이터 관련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임호빈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빅데이터 관련 작업을 할 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프로그래밍은 무엇으로 주로 개발하나요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산업 동향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장민호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금융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마이데이터를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활용해 기존 플랫폼 사업자들의 금융권 진출이 활발해지고 있습니다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기존 금융권과 플랫폼 금융 사이의 경쟁이 치열해질 것으로 보이고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이에 따라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기존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금융사들도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여러 종류의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마이데이터와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AI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기술을 통해 새로운 서비스를 준비하고 있는 것으로 알고 있습니다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신한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DS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에서는 현재 어떤 서비스를 연구하고 계시고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또 유사 경쟁사들에 비해 신한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DS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 가지는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차별점이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궁금합니다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411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맑은 고딕</vt:lpstr>
      <vt:lpstr>여기어때 잘난체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15</cp:revision>
  <dcterms:created xsi:type="dcterms:W3CDTF">2019-05-06T06:22:39Z</dcterms:created>
  <dcterms:modified xsi:type="dcterms:W3CDTF">2021-04-23T01:41:23Z</dcterms:modified>
</cp:coreProperties>
</file>