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</p:sldMasterIdLst>
  <p:sldIdLst>
    <p:sldId id="257" r:id="rId3"/>
    <p:sldId id="259" r:id="rId4"/>
    <p:sldId id="260" r:id="rId5"/>
    <p:sldId id="267" r:id="rId6"/>
    <p:sldId id="261" r:id="rId7"/>
    <p:sldId id="268" r:id="rId8"/>
    <p:sldId id="265" r:id="rId9"/>
    <p:sldId id="262" r:id="rId10"/>
    <p:sldId id="266" r:id="rId11"/>
    <p:sldId id="26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01"/>
    <a:srgbClr val="FFFFFF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9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3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-4210"/>
            <a:ext cx="3600000" cy="3600000"/>
          </a:xfrm>
          <a:prstGeom prst="triangle">
            <a:avLst>
              <a:gd name="adj" fmla="val 0"/>
            </a:avLst>
          </a:prstGeom>
          <a:solidFill>
            <a:srgbClr val="FBC201"/>
          </a:solidFill>
          <a:ln>
            <a:solidFill>
              <a:srgbClr val="FBC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6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8409" y="2821929"/>
            <a:ext cx="6715182" cy="1214142"/>
          </a:xfrm>
          <a:prstGeom prst="rect">
            <a:avLst/>
          </a:prstGeom>
          <a:noFill/>
          <a:ln w="38100">
            <a:solidFill>
              <a:srgbClr val="FBC201"/>
            </a:solidFill>
          </a:ln>
        </p:spPr>
        <p:txBody>
          <a:bodyPr wrap="none" lIns="216000" tIns="144000" rIns="216000" bIns="144000" rtlCol="0" anchor="ctr" anchorCtr="0">
            <a:spAutoFit/>
          </a:bodyPr>
          <a:lstStyle/>
          <a:p>
            <a:r>
              <a:rPr lang="en-US" altLang="ko-KR" sz="6000" spc="6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Vibration Band</a:t>
            </a:r>
            <a:endParaRPr lang="ko-KR" altLang="en-US" sz="6000" spc="6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9544" y="4312802"/>
            <a:ext cx="5012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김선홍 김지현 박현수 윤동현 정진호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34C41-5C4F-4AB3-B16D-688FD7FE7F50}"/>
              </a:ext>
            </a:extLst>
          </p:cNvPr>
          <p:cNvSpPr txBox="1"/>
          <p:nvPr/>
        </p:nvSpPr>
        <p:spPr>
          <a:xfrm>
            <a:off x="2738409" y="2221898"/>
            <a:ext cx="373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 </a:t>
            </a:r>
            <a:r>
              <a:rPr lang="ko-KR" altLang="en-US" sz="1400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종합설계과제 중간발표</a:t>
            </a:r>
          </a:p>
        </p:txBody>
      </p:sp>
    </p:spTree>
    <p:extLst>
      <p:ext uri="{BB962C8B-B14F-4D97-AF65-F5344CB8AC3E}">
        <p14:creationId xmlns:p14="http://schemas.microsoft.com/office/powerpoint/2010/main" val="361411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619158">
            <a:off x="3354444" y="2654289"/>
            <a:ext cx="5483113" cy="1214142"/>
          </a:xfrm>
          <a:prstGeom prst="rect">
            <a:avLst/>
          </a:prstGeom>
          <a:noFill/>
          <a:ln w="38100">
            <a:solidFill>
              <a:srgbClr val="FBC201"/>
            </a:solidFill>
          </a:ln>
        </p:spPr>
        <p:txBody>
          <a:bodyPr wrap="square" lIns="216000" tIns="144000" rIns="216000" bIns="144000" rtlCol="0" anchor="ctr" anchorCtr="0">
            <a:spAutoFit/>
          </a:bodyPr>
          <a:lstStyle/>
          <a:p>
            <a:r>
              <a:rPr lang="en-US" altLang="ko-KR" sz="6000" spc="6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6000" spc="6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3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608378" y="2834541"/>
            <a:ext cx="2975241" cy="2321480"/>
            <a:chOff x="4659548" y="2311450"/>
            <a:chExt cx="2975241" cy="2321480"/>
          </a:xfrm>
        </p:grpSpPr>
        <p:sp>
          <p:nvSpPr>
            <p:cNvPr id="2" name="TextBox 1"/>
            <p:cNvSpPr txBox="1"/>
            <p:nvPr/>
          </p:nvSpPr>
          <p:spPr>
            <a:xfrm>
              <a:off x="4659551" y="2311450"/>
              <a:ext cx="2975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BC20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001. Introduction</a:t>
              </a:r>
              <a:endPara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59551" y="2910870"/>
              <a:ext cx="2519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BC20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002. Software </a:t>
              </a:r>
              <a:endPara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550" y="3510290"/>
              <a:ext cx="2529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BC20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003. Hardware</a:t>
              </a:r>
              <a:endPara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59548" y="4109710"/>
              <a:ext cx="2765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BC20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004. Conclusion</a:t>
              </a:r>
              <a:endPara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7840" y="1632098"/>
            <a:ext cx="3176319" cy="760959"/>
          </a:xfrm>
          <a:prstGeom prst="rect">
            <a:avLst/>
          </a:prstGeom>
          <a:noFill/>
          <a:ln w="28575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7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3646" y="726778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청각 장애인의 삶의 질을 향상시키고자</a:t>
            </a:r>
            <a:endParaRPr lang="en-US" altLang="ko-KR" sz="20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</a:t>
            </a:r>
            <a:r>
              <a:rPr lang="en-US" altLang="ko-KR" sz="2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청각보조도구</a:t>
            </a:r>
            <a:endParaRPr lang="ko-KR" altLang="en-US" sz="2000" u="sng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719" y="723519"/>
            <a:ext cx="99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V.B</a:t>
            </a:r>
            <a:endParaRPr lang="ko-KR" altLang="en-US" sz="4000" b="1" i="1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087" y="1992538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 </a:t>
            </a:r>
          </a:p>
          <a:p>
            <a:r>
              <a:rPr lang="en-US" altLang="ko-KR" sz="24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Instrument</a:t>
            </a:r>
            <a:endParaRPr lang="ko-KR" altLang="en-US" sz="24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322" y="2167574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Functions</a:t>
            </a:r>
            <a:endParaRPr lang="ko-KR" altLang="en-US" sz="28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8709" y="2167574"/>
            <a:ext cx="2505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Differentiation</a:t>
            </a:r>
            <a:endParaRPr lang="ko-KR" altLang="en-US" sz="28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51" y="177037"/>
            <a:ext cx="2706959" cy="584775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8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ko-KR" altLang="en-US" sz="38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4A6F-A5AB-4864-9258-F0EE5812E13C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D5B3AF6-953F-4ABB-998C-2AF1B13FC030}"/>
              </a:ext>
            </a:extLst>
          </p:cNvPr>
          <p:cNvSpPr/>
          <p:nvPr/>
        </p:nvSpPr>
        <p:spPr>
          <a:xfrm>
            <a:off x="3837719" y="566474"/>
            <a:ext cx="1057835" cy="10219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796C8E-CE76-4BED-8923-094CFCE71F06}"/>
              </a:ext>
            </a:extLst>
          </p:cNvPr>
          <p:cNvSpPr/>
          <p:nvPr/>
        </p:nvSpPr>
        <p:spPr>
          <a:xfrm>
            <a:off x="1850802" y="2823535"/>
            <a:ext cx="2323072" cy="3129029"/>
          </a:xfrm>
          <a:prstGeom prst="rect">
            <a:avLst/>
          </a:prstGeom>
          <a:noFill/>
          <a:ln>
            <a:solidFill>
              <a:srgbClr val="FBC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CD1CCF-5681-4CBD-B481-5E6C4593EB6F}"/>
              </a:ext>
            </a:extLst>
          </p:cNvPr>
          <p:cNvSpPr/>
          <p:nvPr/>
        </p:nvSpPr>
        <p:spPr>
          <a:xfrm>
            <a:off x="8519952" y="2823535"/>
            <a:ext cx="2323072" cy="3128680"/>
          </a:xfrm>
          <a:prstGeom prst="rect">
            <a:avLst/>
          </a:prstGeom>
          <a:noFill/>
          <a:ln>
            <a:solidFill>
              <a:srgbClr val="FBC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3FAC2-D321-490E-8EAF-1AB492C3B688}"/>
              </a:ext>
            </a:extLst>
          </p:cNvPr>
          <p:cNvSpPr/>
          <p:nvPr/>
        </p:nvSpPr>
        <p:spPr>
          <a:xfrm>
            <a:off x="5185377" y="2823535"/>
            <a:ext cx="2323072" cy="3129028"/>
          </a:xfrm>
          <a:prstGeom prst="rect">
            <a:avLst/>
          </a:prstGeom>
          <a:noFill/>
          <a:ln>
            <a:solidFill>
              <a:srgbClr val="FBC2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2D27C-C106-4994-86FE-1CAC0839B4D8}"/>
              </a:ext>
            </a:extLst>
          </p:cNvPr>
          <p:cNvSpPr txBox="1"/>
          <p:nvPr/>
        </p:nvSpPr>
        <p:spPr>
          <a:xfrm>
            <a:off x="1961408" y="3543446"/>
            <a:ext cx="21018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저조한 보급률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타인의 시선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불편함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EC4EA-8619-40ED-845B-DEC7DE2A32D2}"/>
              </a:ext>
            </a:extLst>
          </p:cNvPr>
          <p:cNvSpPr txBox="1"/>
          <p:nvPr/>
        </p:nvSpPr>
        <p:spPr>
          <a:xfrm>
            <a:off x="5298383" y="3498894"/>
            <a:ext cx="1983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소음 인식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연동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알람기능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AFCAC-9BF5-4523-A27B-21C13E117F49}"/>
              </a:ext>
            </a:extLst>
          </p:cNvPr>
          <p:cNvSpPr txBox="1"/>
          <p:nvPr/>
        </p:nvSpPr>
        <p:spPr>
          <a:xfrm>
            <a:off x="8630559" y="357226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sz="20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C2BC2-E5BC-4A49-B1E9-2C2FC8791B07}"/>
              </a:ext>
            </a:extLst>
          </p:cNvPr>
          <p:cNvSpPr txBox="1"/>
          <p:nvPr/>
        </p:nvSpPr>
        <p:spPr>
          <a:xfrm>
            <a:off x="8696046" y="3543446"/>
            <a:ext cx="18453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가격대비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시각적 효과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연동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3" grpId="0" animBg="1"/>
      <p:bldP spid="4" grpId="0" animBg="1"/>
      <p:bldP spid="14" grpId="0" animBg="1"/>
      <p:bldP spid="16" grpId="0" animBg="1"/>
      <p:bldP spid="17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080" y="221860"/>
            <a:ext cx="2017347" cy="615553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endParaRPr lang="ko-KR" altLang="en-US" sz="4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C0889-60FF-477B-A903-996F01E3DC51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DFCC31-9A13-40D2-A8D0-DD1BC65B41DA}"/>
              </a:ext>
            </a:extLst>
          </p:cNvPr>
          <p:cNvSpPr txBox="1"/>
          <p:nvPr/>
        </p:nvSpPr>
        <p:spPr>
          <a:xfrm>
            <a:off x="2426406" y="1299231"/>
            <a:ext cx="36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진행된 내용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996C6F-8977-4877-B1FF-A1C4CCACE081}"/>
              </a:ext>
            </a:extLst>
          </p:cNvPr>
          <p:cNvSpPr txBox="1"/>
          <p:nvPr/>
        </p:nvSpPr>
        <p:spPr>
          <a:xfrm>
            <a:off x="3294637" y="1890906"/>
            <a:ext cx="5851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화면 디자인 완성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 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도움요청 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999E97-508F-4EC9-B6DB-1E6FB8AA9449}"/>
              </a:ext>
            </a:extLst>
          </p:cNvPr>
          <p:cNvSpPr txBox="1"/>
          <p:nvPr/>
        </p:nvSpPr>
        <p:spPr>
          <a:xfrm>
            <a:off x="2426406" y="3966904"/>
            <a:ext cx="36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현재까지의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355E38-E38E-4F5D-9AE3-27EBAB269854}"/>
              </a:ext>
            </a:extLst>
          </p:cNvPr>
          <p:cNvSpPr txBox="1"/>
          <p:nvPr/>
        </p:nvSpPr>
        <p:spPr>
          <a:xfrm>
            <a:off x="3294637" y="4635523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사용 유무 의견 갈림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CCA993-1192-4E96-A03A-BE60C922E971}"/>
              </a:ext>
            </a:extLst>
          </p:cNvPr>
          <p:cNvSpPr txBox="1"/>
          <p:nvPr/>
        </p:nvSpPr>
        <p:spPr>
          <a:xfrm>
            <a:off x="3294637" y="5273460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완성 때 까지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블루투스를 활용한 기능 체크 불가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3096B0-A202-4AE6-AFD8-FABF0D36AF3B}"/>
              </a:ext>
            </a:extLst>
          </p:cNvPr>
          <p:cNvSpPr txBox="1"/>
          <p:nvPr/>
        </p:nvSpPr>
        <p:spPr>
          <a:xfrm>
            <a:off x="3294637" y="2867302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 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 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6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5401" y="229121"/>
            <a:ext cx="2526269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endParaRPr lang="ko-KR" altLang="en-US" sz="40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4747B-AFEF-4BF6-8B55-7CCB4EA99DF3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B8C750-9CC2-4D1E-B255-55A155D8F9B8}"/>
              </a:ext>
            </a:extLst>
          </p:cNvPr>
          <p:cNvGrpSpPr/>
          <p:nvPr/>
        </p:nvGrpSpPr>
        <p:grpSpPr>
          <a:xfrm>
            <a:off x="1279421" y="1372815"/>
            <a:ext cx="2891546" cy="4288473"/>
            <a:chOff x="700066" y="1561508"/>
            <a:chExt cx="3051802" cy="41642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76044D-1117-4277-A04B-20362574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66" y="1561508"/>
              <a:ext cx="3051802" cy="4164251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32DBB2C-D332-4185-BA19-755CF18B229F}"/>
                </a:ext>
              </a:extLst>
            </p:cNvPr>
            <p:cNvGrpSpPr/>
            <p:nvPr/>
          </p:nvGrpSpPr>
          <p:grpSpPr>
            <a:xfrm>
              <a:off x="2225967" y="4403893"/>
              <a:ext cx="1132015" cy="267738"/>
              <a:chOff x="8220635" y="3429000"/>
              <a:chExt cx="1201268" cy="42133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FE24EEF-9078-4FC7-BB21-661098BE7121}"/>
                  </a:ext>
                </a:extLst>
              </p:cNvPr>
              <p:cNvSpPr/>
              <p:nvPr/>
            </p:nvSpPr>
            <p:spPr>
              <a:xfrm>
                <a:off x="8220635" y="3429000"/>
                <a:ext cx="1192305" cy="331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A8F266D-70B5-4276-89DC-B15B787F9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6788" y="3429000"/>
                <a:ext cx="0" cy="33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B4E235A-3FBD-40D9-9DA5-627550F33D4E}"/>
                  </a:ext>
                </a:extLst>
              </p:cNvPr>
              <p:cNvSpPr/>
              <p:nvPr/>
            </p:nvSpPr>
            <p:spPr>
              <a:xfrm>
                <a:off x="8816788" y="3429000"/>
                <a:ext cx="605115" cy="331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37E197-4A5F-4370-A71C-68C3CEE51CEC}"/>
                  </a:ext>
                </a:extLst>
              </p:cNvPr>
              <p:cNvSpPr txBox="1"/>
              <p:nvPr/>
            </p:nvSpPr>
            <p:spPr>
              <a:xfrm>
                <a:off x="8308039" y="3429000"/>
                <a:ext cx="537884" cy="41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EDBFD5-DDDB-4296-AFFE-1AB1A770312E}"/>
                  </a:ext>
                </a:extLst>
              </p:cNvPr>
              <p:cNvSpPr txBox="1"/>
              <p:nvPr/>
            </p:nvSpPr>
            <p:spPr>
              <a:xfrm>
                <a:off x="8875057" y="3462326"/>
                <a:ext cx="537884" cy="38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OFF</a:t>
                </a:r>
                <a:endPara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E6B35E5-4D34-46B2-BC7A-7482300745E6}"/>
                </a:ext>
              </a:extLst>
            </p:cNvPr>
            <p:cNvGrpSpPr/>
            <p:nvPr/>
          </p:nvGrpSpPr>
          <p:grpSpPr>
            <a:xfrm>
              <a:off x="2225967" y="4827100"/>
              <a:ext cx="1132015" cy="267738"/>
              <a:chOff x="8220635" y="3429000"/>
              <a:chExt cx="1201268" cy="421333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0A3C9D1-815D-4CC5-A261-51459B61176B}"/>
                  </a:ext>
                </a:extLst>
              </p:cNvPr>
              <p:cNvSpPr/>
              <p:nvPr/>
            </p:nvSpPr>
            <p:spPr>
              <a:xfrm>
                <a:off x="8220635" y="3429000"/>
                <a:ext cx="1192305" cy="331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451CF65-C9BB-465D-90B7-5B5A1FAA4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6788" y="3429000"/>
                <a:ext cx="0" cy="33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70EC600-97C7-476F-B657-CC31AFB5E552}"/>
                  </a:ext>
                </a:extLst>
              </p:cNvPr>
              <p:cNvSpPr/>
              <p:nvPr/>
            </p:nvSpPr>
            <p:spPr>
              <a:xfrm>
                <a:off x="8816788" y="3429000"/>
                <a:ext cx="605115" cy="331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970752-B8D5-4BF9-9889-AD733B7E6F51}"/>
                  </a:ext>
                </a:extLst>
              </p:cNvPr>
              <p:cNvSpPr txBox="1"/>
              <p:nvPr/>
            </p:nvSpPr>
            <p:spPr>
              <a:xfrm>
                <a:off x="8308039" y="3429000"/>
                <a:ext cx="537884" cy="41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ON</a:t>
                </a:r>
                <a:endPara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B4FA90-E1CD-4A11-A21D-09BB72E525B6}"/>
                  </a:ext>
                </a:extLst>
              </p:cNvPr>
              <p:cNvSpPr txBox="1"/>
              <p:nvPr/>
            </p:nvSpPr>
            <p:spPr>
              <a:xfrm>
                <a:off x="8875057" y="3462326"/>
                <a:ext cx="537884" cy="38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OFF</a:t>
                </a:r>
                <a:endPara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0637FE-2293-48D3-A8F1-EFBB192E14D4}"/>
                </a:ext>
              </a:extLst>
            </p:cNvPr>
            <p:cNvSpPr txBox="1"/>
            <p:nvPr/>
          </p:nvSpPr>
          <p:spPr>
            <a:xfrm>
              <a:off x="1031654" y="4405507"/>
              <a:ext cx="11351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Bluetooth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BAA3A-A997-4CF5-B30B-D383D46EDA89}"/>
                </a:ext>
              </a:extLst>
            </p:cNvPr>
            <p:cNvSpPr txBox="1"/>
            <p:nvPr/>
          </p:nvSpPr>
          <p:spPr>
            <a:xfrm>
              <a:off x="1049600" y="4818126"/>
              <a:ext cx="1135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GPS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0362F5B-7CDF-4B45-BDBE-46DCA1328142}"/>
                </a:ext>
              </a:extLst>
            </p:cNvPr>
            <p:cNvSpPr/>
            <p:nvPr/>
          </p:nvSpPr>
          <p:spPr>
            <a:xfrm>
              <a:off x="1344740" y="2962317"/>
              <a:ext cx="1731819" cy="2107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알람 기능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7AC2241-3FEE-4368-8927-231CC622C377}"/>
                </a:ext>
              </a:extLst>
            </p:cNvPr>
            <p:cNvSpPr/>
            <p:nvPr/>
          </p:nvSpPr>
          <p:spPr>
            <a:xfrm>
              <a:off x="1356886" y="3431460"/>
              <a:ext cx="1731819" cy="2107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도움요청 기능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EFEFFFD-489F-4AFD-88AA-A3939B75A91B}"/>
                </a:ext>
              </a:extLst>
            </p:cNvPr>
            <p:cNvSpPr/>
            <p:nvPr/>
          </p:nvSpPr>
          <p:spPr>
            <a:xfrm>
              <a:off x="1356886" y="3900602"/>
              <a:ext cx="1731819" cy="21077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음성변환 기능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5F973B-EC40-40B8-B4ED-8BC25C17C979}"/>
                </a:ext>
              </a:extLst>
            </p:cNvPr>
            <p:cNvSpPr txBox="1"/>
            <p:nvPr/>
          </p:nvSpPr>
          <p:spPr>
            <a:xfrm>
              <a:off x="916546" y="2054585"/>
              <a:ext cx="7032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데시벨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9F2EC8-9817-4DB1-9A9C-6BEA91BADBCD}"/>
                </a:ext>
              </a:extLst>
            </p:cNvPr>
            <p:cNvSpPr txBox="1"/>
            <p:nvPr/>
          </p:nvSpPr>
          <p:spPr>
            <a:xfrm>
              <a:off x="916546" y="2387269"/>
              <a:ext cx="7032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진동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1C5E797-E9C0-48FA-825E-3D95E678F94A}"/>
                </a:ext>
              </a:extLst>
            </p:cNvPr>
            <p:cNvCxnSpPr>
              <a:cxnSpLocks/>
            </p:cNvCxnSpPr>
            <p:nvPr/>
          </p:nvCxnSpPr>
          <p:spPr>
            <a:xfrm>
              <a:off x="1619830" y="2162153"/>
              <a:ext cx="17624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B0B3400-9C82-43ED-947C-8CEBC518DDCE}"/>
                </a:ext>
              </a:extLst>
            </p:cNvPr>
            <p:cNvCxnSpPr>
              <a:cxnSpLocks/>
            </p:cNvCxnSpPr>
            <p:nvPr/>
          </p:nvCxnSpPr>
          <p:spPr>
            <a:xfrm>
              <a:off x="1619829" y="2500398"/>
              <a:ext cx="17624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0CE32F-7BC8-4B35-A9CD-EDCAFF8DD4C1}"/>
                </a:ext>
              </a:extLst>
            </p:cNvPr>
            <p:cNvSpPr txBox="1"/>
            <p:nvPr/>
          </p:nvSpPr>
          <p:spPr>
            <a:xfrm>
              <a:off x="1534294" y="2162152"/>
              <a:ext cx="270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8D95DF-7FE6-4ADE-9D80-7D05F7E1F4CE}"/>
                </a:ext>
              </a:extLst>
            </p:cNvPr>
            <p:cNvSpPr txBox="1"/>
            <p:nvPr/>
          </p:nvSpPr>
          <p:spPr>
            <a:xfrm>
              <a:off x="1534294" y="2494837"/>
              <a:ext cx="270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05F715-02F0-4072-A927-191FD4715F39}"/>
                </a:ext>
              </a:extLst>
            </p:cNvPr>
            <p:cNvSpPr txBox="1"/>
            <p:nvPr/>
          </p:nvSpPr>
          <p:spPr>
            <a:xfrm>
              <a:off x="3162627" y="2172544"/>
              <a:ext cx="43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552BB5-1ECC-42A9-B04A-978BE8F08DEF}"/>
                </a:ext>
              </a:extLst>
            </p:cNvPr>
            <p:cNvSpPr txBox="1"/>
            <p:nvPr/>
          </p:nvSpPr>
          <p:spPr>
            <a:xfrm>
              <a:off x="3162626" y="2505335"/>
              <a:ext cx="439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40CECC0-765E-4251-8FBE-74D7C23BF158}"/>
                </a:ext>
              </a:extLst>
            </p:cNvPr>
            <p:cNvSpPr/>
            <p:nvPr/>
          </p:nvSpPr>
          <p:spPr>
            <a:xfrm>
              <a:off x="2619847" y="2116654"/>
              <a:ext cx="158401" cy="108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584002C-3E54-4470-AC43-68F4F6286A20}"/>
                </a:ext>
              </a:extLst>
            </p:cNvPr>
            <p:cNvSpPr/>
            <p:nvPr/>
          </p:nvSpPr>
          <p:spPr>
            <a:xfrm>
              <a:off x="2819428" y="2440718"/>
              <a:ext cx="158401" cy="1082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95A2A02-8B13-49B2-92AD-9628DC5373A9}"/>
              </a:ext>
            </a:extLst>
          </p:cNvPr>
          <p:cNvSpPr txBox="1"/>
          <p:nvPr/>
        </p:nvSpPr>
        <p:spPr>
          <a:xfrm>
            <a:off x="1252121" y="5913484"/>
            <a:ext cx="286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440687F-BC59-4435-A7D6-BD2FBD161037}"/>
              </a:ext>
            </a:extLst>
          </p:cNvPr>
          <p:cNvGrpSpPr/>
          <p:nvPr/>
        </p:nvGrpSpPr>
        <p:grpSpPr>
          <a:xfrm>
            <a:off x="5735384" y="1394436"/>
            <a:ext cx="2356701" cy="4286539"/>
            <a:chOff x="3012135" y="152400"/>
            <a:chExt cx="3238500" cy="6553200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D170F185-8FFB-4F36-814D-32F5E6C7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135" y="152400"/>
              <a:ext cx="3238500" cy="6553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F8CEB4-4804-4B2F-901A-2D4AC23C0371}"/>
                </a:ext>
              </a:extLst>
            </p:cNvPr>
            <p:cNvSpPr txBox="1"/>
            <p:nvPr/>
          </p:nvSpPr>
          <p:spPr>
            <a:xfrm>
              <a:off x="3249149" y="1539898"/>
              <a:ext cx="746309" cy="35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데시벨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E5BA73-3A3A-4DD8-A053-BCA3E1A6B2D3}"/>
                </a:ext>
              </a:extLst>
            </p:cNvPr>
            <p:cNvSpPr txBox="1"/>
            <p:nvPr/>
          </p:nvSpPr>
          <p:spPr>
            <a:xfrm>
              <a:off x="3249149" y="2063437"/>
              <a:ext cx="746309" cy="35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진동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27B18A8-7999-4122-A73A-51F2058BF1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5457" y="1709176"/>
              <a:ext cx="18702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D05F6A3-33D4-437E-BD3E-4F92C69CDCAB}"/>
                </a:ext>
              </a:extLst>
            </p:cNvPr>
            <p:cNvCxnSpPr>
              <a:cxnSpLocks/>
            </p:cNvCxnSpPr>
            <p:nvPr/>
          </p:nvCxnSpPr>
          <p:spPr>
            <a:xfrm>
              <a:off x="3995456" y="2241465"/>
              <a:ext cx="187026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6B600-B4A1-4311-A45C-34A1407E0AA9}"/>
                </a:ext>
              </a:extLst>
            </p:cNvPr>
            <p:cNvSpPr txBox="1"/>
            <p:nvPr/>
          </p:nvSpPr>
          <p:spPr>
            <a:xfrm>
              <a:off x="3904688" y="1709175"/>
              <a:ext cx="286871" cy="30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D40D00-C975-46E4-8970-881866BED108}"/>
                </a:ext>
              </a:extLst>
            </p:cNvPr>
            <p:cNvSpPr txBox="1"/>
            <p:nvPr/>
          </p:nvSpPr>
          <p:spPr>
            <a:xfrm>
              <a:off x="3901887" y="2221845"/>
              <a:ext cx="286871" cy="30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4BC840-B5B2-4B3C-A42E-CC28340FAF12}"/>
                </a:ext>
              </a:extLst>
            </p:cNvPr>
            <p:cNvSpPr txBox="1"/>
            <p:nvPr/>
          </p:nvSpPr>
          <p:spPr>
            <a:xfrm>
              <a:off x="5632635" y="1725528"/>
              <a:ext cx="466165" cy="30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150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AF996DA-E4B4-45D3-A2ED-A8872881FF3E}"/>
                </a:ext>
              </a:extLst>
            </p:cNvPr>
            <p:cNvSpPr txBox="1"/>
            <p:nvPr/>
          </p:nvSpPr>
          <p:spPr>
            <a:xfrm>
              <a:off x="5632635" y="2249235"/>
              <a:ext cx="466165" cy="30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683F1C1-692C-46C0-869E-921F858179FF}"/>
                </a:ext>
              </a:extLst>
            </p:cNvPr>
            <p:cNvSpPr/>
            <p:nvPr/>
          </p:nvSpPr>
          <p:spPr>
            <a:xfrm>
              <a:off x="5056651" y="1637576"/>
              <a:ext cx="168091" cy="1703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1F80147-68EA-49A3-9670-E740770DEDA5}"/>
                </a:ext>
              </a:extLst>
            </p:cNvPr>
            <p:cNvSpPr/>
            <p:nvPr/>
          </p:nvSpPr>
          <p:spPr>
            <a:xfrm>
              <a:off x="5268442" y="2147549"/>
              <a:ext cx="168091" cy="1703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9BDB875-A194-4ED7-B39E-23D9DFB69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3135" y="3090538"/>
              <a:ext cx="2248386" cy="253375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08DA4DD-5024-4368-821B-AD8B6F1AF6F9}"/>
                </a:ext>
              </a:extLst>
            </p:cNvPr>
            <p:cNvSpPr txBox="1"/>
            <p:nvPr/>
          </p:nvSpPr>
          <p:spPr>
            <a:xfrm>
              <a:off x="3194797" y="703767"/>
              <a:ext cx="874617" cy="188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화면으로 이동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4639F7D-AE0B-4149-92A3-B456125915D0}"/>
              </a:ext>
            </a:extLst>
          </p:cNvPr>
          <p:cNvGrpSpPr/>
          <p:nvPr/>
        </p:nvGrpSpPr>
        <p:grpSpPr>
          <a:xfrm>
            <a:off x="8298073" y="1375052"/>
            <a:ext cx="2133638" cy="4305923"/>
            <a:chOff x="7523620" y="89647"/>
            <a:chExt cx="3238500" cy="6553200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8081B7E-A787-492A-8B2C-150DDEEF5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3620" y="89647"/>
              <a:ext cx="3238500" cy="6553200"/>
            </a:xfrm>
            <a:prstGeom prst="rect">
              <a:avLst/>
            </a:prstGeom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CCC6A67-00DA-4F4A-996E-89F87E554819}"/>
                </a:ext>
              </a:extLst>
            </p:cNvPr>
            <p:cNvSpPr/>
            <p:nvPr/>
          </p:nvSpPr>
          <p:spPr>
            <a:xfrm>
              <a:off x="7631758" y="161364"/>
              <a:ext cx="3031759" cy="639491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80A4F71E-74CE-469F-9FD9-2095B79E5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212" y="301063"/>
              <a:ext cx="2805392" cy="6115520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DE70C8-451F-4A36-BCD9-B955782F4FD3}"/>
              </a:ext>
            </a:extLst>
          </p:cNvPr>
          <p:cNvSpPr txBox="1"/>
          <p:nvPr/>
        </p:nvSpPr>
        <p:spPr>
          <a:xfrm>
            <a:off x="6731986" y="5912644"/>
            <a:ext cx="2868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알람 화면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3B90F-EF5E-4267-AA47-EEBDC6DCE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638" y="1458213"/>
            <a:ext cx="4876800" cy="411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176C13-84A9-4005-B888-5EC835079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51" y="1427028"/>
            <a:ext cx="4972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5401" y="229121"/>
            <a:ext cx="2526269" cy="760959"/>
          </a:xfrm>
          <a:prstGeom prst="rect">
            <a:avLst/>
          </a:prstGeom>
          <a:noFill/>
          <a:ln w="127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Software</a:t>
            </a:r>
            <a:endParaRPr lang="ko-KR" altLang="en-US" sz="40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4747B-AFEF-4BF6-8B55-7CCB4EA99DF3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5A2A02-8B13-49B2-92AD-9628DC5373A9}"/>
              </a:ext>
            </a:extLst>
          </p:cNvPr>
          <p:cNvSpPr txBox="1"/>
          <p:nvPr/>
        </p:nvSpPr>
        <p:spPr>
          <a:xfrm>
            <a:off x="1829259" y="5905845"/>
            <a:ext cx="352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도움 요청 화면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54E2A32-0A29-4188-829F-9CD18B00BC8B}"/>
              </a:ext>
            </a:extLst>
          </p:cNvPr>
          <p:cNvGrpSpPr/>
          <p:nvPr/>
        </p:nvGrpSpPr>
        <p:grpSpPr>
          <a:xfrm>
            <a:off x="150262" y="1499171"/>
            <a:ext cx="2763844" cy="4305923"/>
            <a:chOff x="2786340" y="152400"/>
            <a:chExt cx="3238500" cy="65532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BE1FB73-3AB8-4CB6-AB05-4D58A8C6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340" y="152400"/>
              <a:ext cx="3238500" cy="65532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A83D42-79FC-458B-8105-3A5D7F5B6C9F}"/>
                </a:ext>
              </a:extLst>
            </p:cNvPr>
            <p:cNvSpPr txBox="1"/>
            <p:nvPr/>
          </p:nvSpPr>
          <p:spPr>
            <a:xfrm>
              <a:off x="3033433" y="703767"/>
              <a:ext cx="874617" cy="23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화면으로 이동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DC2F6BA-A3E8-4269-8CC9-159A8A68E28B}"/>
                </a:ext>
              </a:extLst>
            </p:cNvPr>
            <p:cNvSpPr/>
            <p:nvPr/>
          </p:nvSpPr>
          <p:spPr>
            <a:xfrm>
              <a:off x="3549608" y="2794005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멘트 재설정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메모 활용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5B46632-9193-42F3-BC29-0D3ED570C050}"/>
                </a:ext>
              </a:extLst>
            </p:cNvPr>
            <p:cNvSpPr/>
            <p:nvPr/>
          </p:nvSpPr>
          <p:spPr>
            <a:xfrm>
              <a:off x="3549608" y="2141899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멘트 재설정</a:t>
              </a:r>
              <a:endPara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녹음 활용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2129FA-2E57-4818-8C6F-3C37F1DBC677}"/>
                </a:ext>
              </a:extLst>
            </p:cNvPr>
            <p:cNvSpPr txBox="1"/>
            <p:nvPr/>
          </p:nvSpPr>
          <p:spPr>
            <a:xfrm>
              <a:off x="3033433" y="1527606"/>
              <a:ext cx="874618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멘트 탭</a:t>
              </a:r>
            </a:p>
          </p:txBody>
        </p:sp>
        <p:sp>
          <p:nvSpPr>
            <p:cNvPr id="65" name="사각형: 위쪽 모서리의 한쪽은 둥글고 다른 한쪽은 잘림 64">
              <a:extLst>
                <a:ext uri="{FF2B5EF4-FFF2-40B4-BE49-F238E27FC236}">
                  <a16:creationId xmlns:a16="http://schemas.microsoft.com/office/drawing/2014/main" id="{36EF94F0-DD95-49E0-927A-3EBE8E9E5612}"/>
                </a:ext>
              </a:extLst>
            </p:cNvPr>
            <p:cNvSpPr/>
            <p:nvPr/>
          </p:nvSpPr>
          <p:spPr>
            <a:xfrm flipH="1">
              <a:off x="3212725" y="1590420"/>
              <a:ext cx="2337831" cy="1706956"/>
            </a:xfrm>
            <a:prstGeom prst="snipRoundRect">
              <a:avLst>
                <a:gd name="adj1" fmla="val 16667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FCC0677-7D67-40D3-95D0-638C3E250B5F}"/>
                </a:ext>
              </a:extLst>
            </p:cNvPr>
            <p:cNvSpPr/>
            <p:nvPr/>
          </p:nvSpPr>
          <p:spPr>
            <a:xfrm>
              <a:off x="3549608" y="5351595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연락처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AA8E3E95-6D4D-4824-B4C5-C196657A0F4F}"/>
                </a:ext>
              </a:extLst>
            </p:cNvPr>
            <p:cNvSpPr/>
            <p:nvPr/>
          </p:nvSpPr>
          <p:spPr>
            <a:xfrm>
              <a:off x="3549608" y="4699489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설정된 연락망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1258BC1-6AE9-4CF7-A939-6ED8956164A7}"/>
                </a:ext>
              </a:extLst>
            </p:cNvPr>
            <p:cNvSpPr txBox="1"/>
            <p:nvPr/>
          </p:nvSpPr>
          <p:spPr>
            <a:xfrm>
              <a:off x="3033433" y="4085195"/>
              <a:ext cx="874618" cy="39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연락 탭</a:t>
              </a:r>
            </a:p>
          </p:txBody>
        </p:sp>
        <p:sp>
          <p:nvSpPr>
            <p:cNvPr id="69" name="사각형: 위쪽 모서리의 한쪽은 둥글고 다른 한쪽은 잘림 68">
              <a:extLst>
                <a:ext uri="{FF2B5EF4-FFF2-40B4-BE49-F238E27FC236}">
                  <a16:creationId xmlns:a16="http://schemas.microsoft.com/office/drawing/2014/main" id="{293FB5A3-4415-4D3B-9F4D-30A49EACD072}"/>
                </a:ext>
              </a:extLst>
            </p:cNvPr>
            <p:cNvSpPr/>
            <p:nvPr/>
          </p:nvSpPr>
          <p:spPr>
            <a:xfrm flipH="1">
              <a:off x="3212725" y="4148010"/>
              <a:ext cx="2337831" cy="1706956"/>
            </a:xfrm>
            <a:prstGeom prst="snipRoundRect">
              <a:avLst>
                <a:gd name="adj1" fmla="val 16667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E95C1F93-1377-4498-BC8A-71F9147B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02" y="2107520"/>
            <a:ext cx="1918410" cy="294608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29D0BF4-0434-4FA3-B312-7A33A792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54" y="2107520"/>
            <a:ext cx="1918410" cy="294608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2E23D50D-C482-4C5D-AA75-1053D4E89EA8}"/>
              </a:ext>
            </a:extLst>
          </p:cNvPr>
          <p:cNvGrpSpPr/>
          <p:nvPr/>
        </p:nvGrpSpPr>
        <p:grpSpPr>
          <a:xfrm>
            <a:off x="7095471" y="1398708"/>
            <a:ext cx="2436175" cy="4283010"/>
            <a:chOff x="4055409" y="152400"/>
            <a:chExt cx="3238500" cy="655320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D520748-2AC9-4600-974C-11493F1E7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5409" y="152400"/>
              <a:ext cx="3238500" cy="65532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EA6CB5-1C3F-4653-AE65-6E6DC01F9BB0}"/>
                </a:ext>
              </a:extLst>
            </p:cNvPr>
            <p:cNvSpPr txBox="1"/>
            <p:nvPr/>
          </p:nvSpPr>
          <p:spPr>
            <a:xfrm>
              <a:off x="4279526" y="624918"/>
              <a:ext cx="874617" cy="423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 화면으로 이동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EC1E8E9-B7A2-41B4-9191-C3E04469B8E3}"/>
                </a:ext>
              </a:extLst>
            </p:cNvPr>
            <p:cNvSpPr/>
            <p:nvPr/>
          </p:nvSpPr>
          <p:spPr>
            <a:xfrm>
              <a:off x="4716834" y="4404336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 초기화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84CD058C-08F3-49F9-92FA-C3BBF592CDC2}"/>
                </a:ext>
              </a:extLst>
            </p:cNvPr>
            <p:cNvSpPr/>
            <p:nvPr/>
          </p:nvSpPr>
          <p:spPr>
            <a:xfrm>
              <a:off x="4755776" y="1879290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녹음된 내용 확인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C96F590-C64A-4F73-AFF3-576B8B41ACCC}"/>
                </a:ext>
              </a:extLst>
            </p:cNvPr>
            <p:cNvSpPr/>
            <p:nvPr/>
          </p:nvSpPr>
          <p:spPr>
            <a:xfrm>
              <a:off x="4755775" y="3072629"/>
              <a:ext cx="1837765" cy="41588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이전 녹음 내용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BA7E1688-0D52-4C4F-B35F-4ECF25A3C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496" y="2107520"/>
            <a:ext cx="2029208" cy="336007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3C65526-E935-4C9E-8279-3F18AD393777}"/>
              </a:ext>
            </a:extLst>
          </p:cNvPr>
          <p:cNvSpPr txBox="1"/>
          <p:nvPr/>
        </p:nvSpPr>
        <p:spPr>
          <a:xfrm>
            <a:off x="7593031" y="5866083"/>
            <a:ext cx="352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 화면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965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080" y="221860"/>
            <a:ext cx="2213683" cy="615553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Hardware</a:t>
            </a:r>
            <a:endParaRPr lang="ko-KR" altLang="en-US" sz="40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52C45-BA7F-4549-9137-70BA95467150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FC383E-8FD0-4A65-BFEC-8DEC4444922E}"/>
              </a:ext>
            </a:extLst>
          </p:cNvPr>
          <p:cNvSpPr txBox="1"/>
          <p:nvPr/>
        </p:nvSpPr>
        <p:spPr>
          <a:xfrm>
            <a:off x="2598878" y="1250246"/>
            <a:ext cx="36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진행된 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3832A-BAC7-45D2-AD5A-FDC0BA44FCBE}"/>
              </a:ext>
            </a:extLst>
          </p:cNvPr>
          <p:cNvSpPr txBox="1"/>
          <p:nvPr/>
        </p:nvSpPr>
        <p:spPr>
          <a:xfrm>
            <a:off x="2598878" y="3917919"/>
            <a:ext cx="366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현재까지의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문제점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F4DBB3-44E2-4648-B10B-C92B2F60B305}"/>
              </a:ext>
            </a:extLst>
          </p:cNvPr>
          <p:cNvSpPr txBox="1"/>
          <p:nvPr/>
        </p:nvSpPr>
        <p:spPr>
          <a:xfrm>
            <a:off x="3467109" y="4586538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절대적인 수치가 없어서 센서 간 오차가 존재함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9290DF-E1D2-46FE-AA04-06C8ACFEFCE9}"/>
              </a:ext>
            </a:extLst>
          </p:cNvPr>
          <p:cNvSpPr txBox="1"/>
          <p:nvPr/>
        </p:nvSpPr>
        <p:spPr>
          <a:xfrm>
            <a:off x="3467109" y="5224475"/>
            <a:ext cx="703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외향적인 디자인을 조금 고민해볼 필요가 있음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C331B-86B9-4D35-BBAA-2C33015DD6AC}"/>
              </a:ext>
            </a:extLst>
          </p:cNvPr>
          <p:cNvSpPr txBox="1"/>
          <p:nvPr/>
        </p:nvSpPr>
        <p:spPr>
          <a:xfrm>
            <a:off x="3467109" y="1845840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센서들 각각 테스트 진행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31C56-6F54-4147-8B47-037B7C810A7D}"/>
              </a:ext>
            </a:extLst>
          </p:cNvPr>
          <p:cNvSpPr txBox="1"/>
          <p:nvPr/>
        </p:nvSpPr>
        <p:spPr>
          <a:xfrm>
            <a:off x="3467109" y="2483777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오차를 커버해줄 알고리즘 개발 중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4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5401" y="229121"/>
            <a:ext cx="2871556" cy="760959"/>
          </a:xfrm>
          <a:prstGeom prst="rect">
            <a:avLst/>
          </a:prstGeom>
          <a:noFill/>
          <a:ln w="76200">
            <a:solidFill>
              <a:srgbClr val="FBC201"/>
            </a:solidFill>
          </a:ln>
        </p:spPr>
        <p:txBody>
          <a:bodyPr wrap="none" lIns="252000" tIns="72000" rIns="252000" bIns="72000" rtlCol="0">
            <a:spAutoFit/>
          </a:bodyPr>
          <a:lstStyle/>
          <a:p>
            <a:r>
              <a:rPr lang="en-US" altLang="ko-KR" sz="4000" b="1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Hardware</a:t>
            </a:r>
            <a:endParaRPr lang="ko-KR" altLang="en-US" sz="4000" b="1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CED41-0ABF-46E1-927D-C2FFC837F3B3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pic>
        <p:nvPicPr>
          <p:cNvPr id="1026" name="Picture 2" descr="물음표에 대한 이미지 검색결과">
            <a:extLst>
              <a:ext uri="{FF2B5EF4-FFF2-40B4-BE49-F238E27FC236}">
                <a16:creationId xmlns:a16="http://schemas.microsoft.com/office/drawing/2014/main" id="{8F451EFB-078C-41F8-8C59-9878D2F6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00" y="1513785"/>
            <a:ext cx="4719729" cy="40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15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59080" y="221860"/>
            <a:ext cx="2297104" cy="553998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Conclusion</a:t>
            </a:r>
            <a:endParaRPr lang="ko-KR" altLang="en-US" sz="3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929" y="1749014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실용성을 추구하는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</a:t>
            </a:r>
            <a:endParaRPr lang="ko-KR" altLang="en-US" sz="2800" dirty="0">
              <a:solidFill>
                <a:srgbClr val="FBC20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9029-9FC0-4E53-8DC7-74721790A142}"/>
              </a:ext>
            </a:extLst>
          </p:cNvPr>
          <p:cNvSpPr txBox="1"/>
          <p:nvPr/>
        </p:nvSpPr>
        <p:spPr>
          <a:xfrm>
            <a:off x="10858285" y="6309076"/>
            <a:ext cx="1069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Team.</a:t>
            </a:r>
            <a:r>
              <a:rPr lang="en-US" altLang="ko-KR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08518-1AC9-4F48-8F09-75CB06C66A21}"/>
              </a:ext>
            </a:extLst>
          </p:cNvPr>
          <p:cNvSpPr txBox="1"/>
          <p:nvPr/>
        </p:nvSpPr>
        <p:spPr>
          <a:xfrm>
            <a:off x="3236884" y="2905780"/>
            <a:ext cx="571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소음이 아닌 소리를 위한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B887F-413D-4042-8A5B-25D854D0D178}"/>
              </a:ext>
            </a:extLst>
          </p:cNvPr>
          <p:cNvSpPr txBox="1"/>
          <p:nvPr/>
        </p:nvSpPr>
        <p:spPr>
          <a:xfrm>
            <a:off x="3722594" y="4062546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사이즈는 고려해야할 </a:t>
            </a:r>
            <a:r>
              <a:rPr lang="ko-KR" altLang="en-US" sz="2800" dirty="0">
                <a:solidFill>
                  <a:srgbClr val="FBC2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</p:spTree>
    <p:extLst>
      <p:ext uri="{BB962C8B-B14F-4D97-AF65-F5344CB8AC3E}">
        <p14:creationId xmlns:p14="http://schemas.microsoft.com/office/powerpoint/2010/main" val="2006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 Bold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257</Words>
  <Application>Microsoft Office PowerPoint</Application>
  <PresentationFormat>와이드스크린</PresentationFormat>
  <Paragraphs>102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지현</cp:lastModifiedBy>
  <cp:revision>28</cp:revision>
  <dcterms:created xsi:type="dcterms:W3CDTF">2017-05-16T07:34:11Z</dcterms:created>
  <dcterms:modified xsi:type="dcterms:W3CDTF">2019-10-16T08:49:46Z</dcterms:modified>
</cp:coreProperties>
</file>