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B50-3B1A-435D-A55E-29227DB7890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6C4A-DDDD-4935-AB6D-E79C0A06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그룹을 만들어 유저를 관리한다</a:t>
            </a:r>
            <a:r>
              <a:rPr lang="en-US" altLang="ko-KR" dirty="0"/>
              <a:t>. 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3D27-A181-4497-8B9B-F226F23D50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94379"/>
            <a:ext cx="10370820" cy="166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76849"/>
            <a:ext cx="4766310" cy="426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4657" y="1378203"/>
            <a:ext cx="5380990" cy="409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3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3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3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1831"/>
            <a:ext cx="12192000" cy="826769"/>
          </a:xfrm>
          <a:custGeom>
            <a:avLst/>
            <a:gdLst/>
            <a:ahLst/>
            <a:cxnLst/>
            <a:rect l="l" t="t" r="r" b="b"/>
            <a:pathLst>
              <a:path w="12192000" h="826770">
                <a:moveTo>
                  <a:pt x="3951" y="0"/>
                </a:moveTo>
                <a:lnTo>
                  <a:pt x="0" y="826168"/>
                </a:lnTo>
                <a:lnTo>
                  <a:pt x="12192001" y="826168"/>
                </a:lnTo>
                <a:lnTo>
                  <a:pt x="3951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66635"/>
            <a:ext cx="12192000" cy="691515"/>
          </a:xfrm>
          <a:custGeom>
            <a:avLst/>
            <a:gdLst/>
            <a:ahLst/>
            <a:cxnLst/>
            <a:rect l="l" t="t" r="r" b="b"/>
            <a:pathLst>
              <a:path w="12192000" h="691515">
                <a:moveTo>
                  <a:pt x="3951" y="0"/>
                </a:moveTo>
                <a:lnTo>
                  <a:pt x="0" y="691363"/>
                </a:lnTo>
                <a:lnTo>
                  <a:pt x="12192001" y="691363"/>
                </a:lnTo>
                <a:lnTo>
                  <a:pt x="3951" y="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5532"/>
            <a:ext cx="798703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32483"/>
            <a:ext cx="9834245" cy="1437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0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umulu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7161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©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Stephane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Maarek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sng" strike="noStrike" kern="1200" cap="none" spc="-15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>
                  <a:solidFill>
                    <a:srgbClr val="0563C1"/>
                  </a:solidFill>
                </a:uFill>
                <a:latin typeface="Calibri"/>
                <a:ea typeface="+mn-ea"/>
                <a:cs typeface="Calibri"/>
                <a:hlinkClick r:id="rId2"/>
              </a:rPr>
              <a:t>www.datacumulus.com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©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Stephane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Maarek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36976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0" dirty="0"/>
              <a:t>IAM</a:t>
            </a:r>
            <a:r>
              <a:rPr sz="6000" dirty="0"/>
              <a:t> </a:t>
            </a:r>
            <a:r>
              <a:rPr sz="6000" spc="-395" dirty="0"/>
              <a:t>Section</a:t>
            </a:r>
            <a:endParaRPr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CE88-3382-45B3-AD27-1FA4216C44A5}"/>
              </a:ext>
            </a:extLst>
          </p:cNvPr>
          <p:cNvSpPr txBox="1"/>
          <p:nvPr/>
        </p:nvSpPr>
        <p:spPr>
          <a:xfrm>
            <a:off x="3422708" y="481528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유저권한 및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7161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sz="1800" b="1" spc="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sz="1800" b="1" spc="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sz="1800" b="1" spc="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sz="1800" b="1" spc="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sz="1800" b="1" spc="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6047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</a:t>
            </a:r>
            <a:r>
              <a:rPr spc="-220" dirty="0"/>
              <a:t>A</a:t>
            </a:r>
            <a:r>
              <a:rPr spc="-229" dirty="0"/>
              <a:t>M</a:t>
            </a:r>
            <a:r>
              <a:rPr lang="en-US" spc="-445" dirty="0"/>
              <a:t>(</a:t>
            </a:r>
            <a:r>
              <a:rPr lang="ko-KR" altLang="en-US" spc="-445" dirty="0"/>
              <a:t>글로벌서비스 </a:t>
            </a:r>
            <a:r>
              <a:rPr lang="en-US" altLang="ko-KR" spc="-445" dirty="0"/>
              <a:t>– </a:t>
            </a:r>
            <a:r>
              <a:rPr lang="ko-KR" altLang="en-US" spc="-445" dirty="0" err="1"/>
              <a:t>지역을따지지</a:t>
            </a:r>
            <a:r>
              <a:rPr lang="ko-KR" altLang="en-US" spc="-445" dirty="0"/>
              <a:t> 않음</a:t>
            </a:r>
            <a:r>
              <a:rPr lang="en-US" altLang="ko-KR" spc="-445" dirty="0"/>
              <a:t>)</a:t>
            </a:r>
            <a:endParaRPr spc="-645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230883"/>
            <a:ext cx="9614535" cy="13773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lang="ko-KR" altLang="en-US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사용자를 클릭 </a:t>
            </a:r>
            <a:r>
              <a:rPr lang="en-US" altLang="ko-KR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-&gt;</a:t>
            </a:r>
            <a:r>
              <a:rPr lang="ko-KR" altLang="en-US" sz="3525" spc="-104" baseline="1182" dirty="0" err="1">
                <a:solidFill>
                  <a:srgbClr val="444949"/>
                </a:solidFill>
                <a:latin typeface="Microsoft Sans Serif"/>
                <a:cs typeface="Microsoft Sans Serif"/>
              </a:rPr>
              <a:t>새로만들기</a:t>
            </a:r>
            <a:endParaRPr lang="en-US" altLang="ko-KR" sz="3525" spc="-104" baseline="1182" dirty="0">
              <a:solidFill>
                <a:srgbClr val="444949"/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lang="ko-KR" altLang="en-US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이름설정 </a:t>
            </a:r>
            <a:r>
              <a:rPr lang="en-US" altLang="ko-KR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-&gt;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1695" y="387095"/>
            <a:ext cx="954024" cy="9540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034CFB-1884-4309-8C62-FC4F43E6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005" y="1514787"/>
            <a:ext cx="6843444" cy="46846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ED88D3-8CCA-4E73-BCFA-8A337662DF5E}"/>
              </a:ext>
            </a:extLst>
          </p:cNvPr>
          <p:cNvSpPr/>
          <p:nvPr/>
        </p:nvSpPr>
        <p:spPr>
          <a:xfrm>
            <a:off x="4907560" y="2659310"/>
            <a:ext cx="226502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와이드스크린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Microsoft Sans Serif</vt:lpstr>
      <vt:lpstr>Office Theme</vt:lpstr>
      <vt:lpstr>IAM Section</vt:lpstr>
      <vt:lpstr>IAM(글로벌서비스 – 지역을따지지 않음)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Section</dc:title>
  <dc:creator>김락현/it1798</dc:creator>
  <cp:lastModifiedBy>김락현/it1798</cp:lastModifiedBy>
  <cp:revision>2</cp:revision>
  <dcterms:created xsi:type="dcterms:W3CDTF">2022-04-11T23:50:27Z</dcterms:created>
  <dcterms:modified xsi:type="dcterms:W3CDTF">2022-04-11T23:57:15Z</dcterms:modified>
</cp:coreProperties>
</file>