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5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73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22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80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0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597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52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1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9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71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36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3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01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858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364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BFF7-FB70-4E64-B7AD-18295462315B}" type="datetimeFigureOut">
              <a:rPr lang="id-ID" smtClean="0"/>
              <a:t>23/03/2019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D3F10E-FC12-411B-AD7B-D6846B56E7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41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44" y="1279301"/>
            <a:ext cx="8596668" cy="1979054"/>
          </a:xfrm>
        </p:spPr>
        <p:txBody>
          <a:bodyPr>
            <a:noAutofit/>
          </a:bodyPr>
          <a:lstStyle/>
          <a:p>
            <a:pPr algn="ctr"/>
            <a:r>
              <a:rPr lang="id-ID" sz="13800" dirty="0" smtClean="0"/>
              <a:t>PYTHON</a:t>
            </a:r>
            <a:r>
              <a:rPr lang="id-ID" sz="13800" smtClean="0"/>
              <a:t/>
            </a:r>
            <a:br>
              <a:rPr lang="id-ID" sz="13800" smtClean="0"/>
            </a:br>
            <a:r>
              <a:rPr lang="id-ID" sz="4800" smtClean="0"/>
              <a:t>by ricky octadeigo</a:t>
            </a:r>
            <a:r>
              <a:rPr lang="id-ID" sz="13800" smtClean="0"/>
              <a:t> 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3330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99" y="568146"/>
            <a:ext cx="6353175" cy="2741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53" y="3490175"/>
            <a:ext cx="6438900" cy="2784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4856" y="1068946"/>
            <a:ext cx="2446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INSTALL</a:t>
            </a:r>
            <a:br>
              <a:rPr lang="id-ID" dirty="0" smtClean="0"/>
            </a:br>
            <a:r>
              <a:rPr lang="id-ID" dirty="0" smtClean="0"/>
              <a:t/>
            </a:r>
            <a:br>
              <a:rPr lang="id-ID" dirty="0" smtClean="0"/>
            </a:br>
            <a:r>
              <a:rPr lang="id-ID" dirty="0" smtClean="0"/>
              <a:t>PYTHON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6755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88" y="1485631"/>
            <a:ext cx="9172575" cy="1104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90" y="2876483"/>
            <a:ext cx="91440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90" y="3598303"/>
            <a:ext cx="9162178" cy="2390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00766" y="772733"/>
            <a:ext cx="695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Install PIP pada python mengunakan CMD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084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</a:t>
            </a:r>
            <a:r>
              <a:rPr lang="id-ID" dirty="0" smtClean="0"/>
              <a:t>ef</a:t>
            </a:r>
            <a:endParaRPr lang="id-ID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87451" y="3695827"/>
            <a:ext cx="54874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 salam():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print ("Hello, Selamat Pagi“)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salam()</a:t>
            </a:r>
            <a:r>
              <a:rPr kumimoji="0" lang="id-ID" altLang="id-ID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17431" y="1917009"/>
            <a:ext cx="67569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 dalam Python didefinisikan menggunakan kata kunci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Setelah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ada nama pengenal fungsi diikut dengan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yang diapit oleh tanda kurung dan diakhir dingan tanda titik dua </a:t>
            </a:r>
            <a:r>
              <a:rPr kumimoji="0" lang="id-ID" altLang="id-ID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</a:t>
            </a:r>
            <a:endParaRPr kumimoji="0" lang="id-ID" alt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9707" y="3387143"/>
            <a:ext cx="10929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200" dirty="0" smtClean="0"/>
              <a:t>Contoh: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177379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float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CONTOH :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# </a:t>
            </a:r>
            <a:r>
              <a:rPr lang="id-ID" dirty="0"/>
              <a:t>for </a:t>
            </a:r>
            <a:r>
              <a:rPr lang="id-ID" dirty="0" smtClean="0"/>
              <a:t>float integer </a:t>
            </a:r>
          </a:p>
          <a:p>
            <a:pPr marL="0" indent="0">
              <a:buNone/>
            </a:pPr>
            <a:r>
              <a:rPr lang="id-ID" dirty="0" smtClean="0"/>
              <a:t>print(float(10))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# </a:t>
            </a:r>
            <a:r>
              <a:rPr lang="id-ID" dirty="0"/>
              <a:t>for float </a:t>
            </a:r>
            <a:r>
              <a:rPr lang="id-ID" dirty="0" smtClean="0"/>
              <a:t>string </a:t>
            </a:r>
            <a:endParaRPr lang="id-ID" dirty="0"/>
          </a:p>
          <a:p>
            <a:pPr marL="0" indent="0">
              <a:buNone/>
            </a:pPr>
            <a:r>
              <a:rPr lang="id-ID" dirty="0" smtClean="0"/>
              <a:t>print(float(11.22))</a:t>
            </a:r>
          </a:p>
          <a:p>
            <a:pPr marL="0" indent="0">
              <a:buNone/>
            </a:pPr>
            <a:r>
              <a:rPr lang="id-ID" dirty="0" smtClean="0"/>
              <a:t>print(float</a:t>
            </a:r>
            <a:r>
              <a:rPr lang="id-ID" dirty="0"/>
              <a:t>("-13.33</a:t>
            </a:r>
            <a:r>
              <a:rPr lang="id-ID" dirty="0" smtClean="0"/>
              <a:t>"))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# </a:t>
            </a:r>
            <a:r>
              <a:rPr lang="id-ID" dirty="0"/>
              <a:t>string float </a:t>
            </a:r>
            <a:r>
              <a:rPr lang="id-ID" dirty="0" smtClean="0"/>
              <a:t>error</a:t>
            </a:r>
          </a:p>
          <a:p>
            <a:pPr marL="0" indent="0">
              <a:buNone/>
            </a:pPr>
            <a:r>
              <a:rPr lang="id-ID" dirty="0" smtClean="0"/>
              <a:t>print(float</a:t>
            </a:r>
            <a:r>
              <a:rPr lang="id-ID" dirty="0"/>
              <a:t>("abc"))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2530" y="16634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/>
              <a:t>Secara sederhana tipe data float ialah tipe data yang digunakan untuk bilangan pecahan</a:t>
            </a:r>
          </a:p>
        </p:txBody>
      </p:sp>
    </p:spTree>
    <p:extLst>
      <p:ext uri="{BB962C8B-B14F-4D97-AF65-F5344CB8AC3E}">
        <p14:creationId xmlns:p14="http://schemas.microsoft.com/office/powerpoint/2010/main" val="9658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Array</a:t>
            </a:r>
            <a:endParaRPr lang="id-ID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34376" y="2385896"/>
            <a:ext cx="79687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i="0" u="none" strike="noStrike" cap="none" normalizeH="0" baseline="0" dirty="0" smtClean="0">
                <a:ln>
                  <a:noFill/>
                </a:ln>
                <a:effectLst/>
                <a:latin typeface="Arial Rounded MT Bold" panose="020F0704030504030204" pitchFamily="34" charset="0"/>
              </a:rPr>
              <a:t>Contoh: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i="0" u="none" strike="noStrike" cap="none" normalizeH="0" baseline="0" dirty="0" smtClean="0">
              <a:ln>
                <a:noFill/>
              </a:ln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i="0" u="none" strike="noStrike" cap="none" normalizeH="0" baseline="0" dirty="0" smtClean="0">
                <a:ln>
                  <a:noFill/>
                </a:ln>
                <a:effectLst/>
                <a:latin typeface="Arial Rounded MT Bold" panose="020F0704030504030204" pitchFamily="34" charset="0"/>
              </a:rPr>
              <a:t>import array as arr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numbers </a:t>
            </a:r>
            <a:r>
              <a:rPr lang="id-ID" altLang="id-ID" sz="1800" dirty="0">
                <a:latin typeface="Arial Rounded MT Bold" panose="020F0704030504030204" pitchFamily="34" charset="0"/>
              </a:rPr>
              <a:t>= arr.array('i', [2, 5, 62, 5, 42, 52, 48, 5]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</a:t>
            </a:r>
            <a:endParaRPr lang="id-ID" altLang="id-ID" sz="1800" dirty="0">
              <a:latin typeface="Arial Rounded MT Bold" panose="020F070403050403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d-ID" altLang="id-ID" sz="1800" i="0" u="none" strike="noStrike" cap="none" normalizeH="0" baseline="0" dirty="0" smtClean="0">
                <a:ln>
                  <a:noFill/>
                </a:ln>
                <a:effectLst/>
                <a:latin typeface="Arial Rounded MT Bold" panose="020F0704030504030204" pitchFamily="34" charset="0"/>
              </a:rPr>
              <a:t> </a:t>
            </a:r>
            <a:r>
              <a:rPr lang="id-ID" altLang="id-ID" sz="1800" dirty="0">
                <a:latin typeface="Arial Rounded MT Bold" panose="020F0704030504030204" pitchFamily="34" charset="0"/>
              </a:rPr>
              <a:t>print(numbers_array[2:5])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# 3rd to 5th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 print(numbers_array</a:t>
            </a:r>
            <a:r>
              <a:rPr lang="id-ID" altLang="id-ID" sz="1800" dirty="0">
                <a:latin typeface="Arial Rounded MT Bold" panose="020F0704030504030204" pitchFamily="34" charset="0"/>
              </a:rPr>
              <a:t>[:-5])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# beginning to 4th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 print(numbers_array[5</a:t>
            </a:r>
            <a:r>
              <a:rPr lang="id-ID" altLang="id-ID" sz="1800" dirty="0">
                <a:latin typeface="Arial Rounded MT Bold" panose="020F0704030504030204" pitchFamily="34" charset="0"/>
              </a:rPr>
              <a:t>:]) # 6th to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end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 print(numbers_array</a:t>
            </a:r>
            <a:r>
              <a:rPr lang="id-ID" altLang="id-ID" sz="1800" dirty="0">
                <a:latin typeface="Arial Rounded MT Bold" panose="020F0704030504030204" pitchFamily="34" charset="0"/>
              </a:rPr>
              <a:t>[:]) # beginning to end </a:t>
            </a:r>
            <a:endParaRPr lang="id-ID" altLang="id-ID" sz="1800" dirty="0" smtClean="0">
              <a:latin typeface="Arial Rounded MT Bold" panose="020F07040305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2.   numbers.append(4</a:t>
            </a:r>
            <a:r>
              <a:rPr lang="id-ID" altLang="id-ID" sz="1800" dirty="0">
                <a:latin typeface="Arial Rounded MT Bold" panose="020F0704030504030204" pitchFamily="34" charset="0"/>
              </a:rPr>
              <a:t>) print(numbers)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#append 4 in last list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numbers.extend</a:t>
            </a:r>
            <a:r>
              <a:rPr lang="id-ID" altLang="id-ID" sz="1800" dirty="0">
                <a:latin typeface="Arial Rounded MT Bold" panose="020F0704030504030204" pitchFamily="34" charset="0"/>
              </a:rPr>
              <a:t>([5, 6, 7]) print(numbers) </a:t>
            </a:r>
            <a:r>
              <a:rPr lang="id-ID" altLang="id-ID" sz="1800" dirty="0" smtClean="0">
                <a:latin typeface="Arial Rounded MT Bold" panose="020F0704030504030204" pitchFamily="34" charset="0"/>
              </a:rPr>
              <a:t>#extend many number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3.  del numbers[2] #index</a:t>
            </a:r>
            <a:endParaRPr lang="id-ID" altLang="id-ID" sz="1800" dirty="0">
              <a:latin typeface="Arial Rounded MT Bold" panose="020F07040305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numbers.remove(5) #remove 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d-ID" altLang="id-ID" sz="1800" dirty="0" smtClean="0">
                <a:latin typeface="Arial Rounded MT Bold" panose="020F0704030504030204" pitchFamily="34" charset="0"/>
              </a:rPr>
              <a:t>     print(numbers.pop(5)) #will pop number contain 5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05307" y="1708478"/>
            <a:ext cx="6370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id-ID" altLang="id-ID" dirty="0">
                <a:latin typeface="Arial" panose="020B0604020202020204" pitchFamily="34" charset="0"/>
              </a:rPr>
              <a:t> </a:t>
            </a: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 membuat variabel biasa,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 nilai variabelnya diisi dengan tanda kurung siku [ ] </a:t>
            </a:r>
            <a:r>
              <a:rPr kumimoji="0" lang="id-ID" altLang="id-ID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266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222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Arial Rounded MT Bold</vt:lpstr>
      <vt:lpstr>Trebuchet MS</vt:lpstr>
      <vt:lpstr>Wingdings 3</vt:lpstr>
      <vt:lpstr>Facet</vt:lpstr>
      <vt:lpstr>PYTHON by ricky octadeigo </vt:lpstr>
      <vt:lpstr>PowerPoint Presentation</vt:lpstr>
      <vt:lpstr>PowerPoint Presentation</vt:lpstr>
      <vt:lpstr>Def</vt:lpstr>
      <vt:lpstr>float</vt:lpstr>
      <vt:lpstr>Array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7</cp:revision>
  <dcterms:created xsi:type="dcterms:W3CDTF">2019-03-21T14:45:43Z</dcterms:created>
  <dcterms:modified xsi:type="dcterms:W3CDTF">2019-03-23T07:02:09Z</dcterms:modified>
</cp:coreProperties>
</file>