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1B1997F-817D-440F-AB29-603421A0A30E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6584EE3-12FE-40F7-8815-D104A12AD6C9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22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997F-817D-440F-AB29-603421A0A30E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4EE3-12FE-40F7-8815-D104A12AD6C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75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997F-817D-440F-AB29-603421A0A30E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4EE3-12FE-40F7-8815-D104A12AD6C9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634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997F-817D-440F-AB29-603421A0A30E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4EE3-12FE-40F7-8815-D104A12AD6C9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606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997F-817D-440F-AB29-603421A0A30E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4EE3-12FE-40F7-8815-D104A12AD6C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3027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997F-817D-440F-AB29-603421A0A30E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4EE3-12FE-40F7-8815-D104A12AD6C9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150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997F-817D-440F-AB29-603421A0A30E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4EE3-12FE-40F7-8815-D104A12AD6C9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734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997F-817D-440F-AB29-603421A0A30E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4EE3-12FE-40F7-8815-D104A12AD6C9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560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997F-817D-440F-AB29-603421A0A30E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4EE3-12FE-40F7-8815-D104A12AD6C9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68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997F-817D-440F-AB29-603421A0A30E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4EE3-12FE-40F7-8815-D104A12AD6C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331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997F-817D-440F-AB29-603421A0A30E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4EE3-12FE-40F7-8815-D104A12AD6C9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22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997F-817D-440F-AB29-603421A0A30E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4EE3-12FE-40F7-8815-D104A12AD6C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006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997F-817D-440F-AB29-603421A0A30E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4EE3-12FE-40F7-8815-D104A12AD6C9}" type="slidenum">
              <a:rPr lang="id-ID" smtClean="0"/>
              <a:t>‹#›</a:t>
            </a:fld>
            <a:endParaRPr lang="id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50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997F-817D-440F-AB29-603421A0A30E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4EE3-12FE-40F7-8815-D104A12AD6C9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31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997F-817D-440F-AB29-603421A0A30E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4EE3-12FE-40F7-8815-D104A12AD6C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177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997F-817D-440F-AB29-603421A0A30E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4EE3-12FE-40F7-8815-D104A12AD6C9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30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997F-817D-440F-AB29-603421A0A30E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4EE3-12FE-40F7-8815-D104A12AD6C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072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B1997F-817D-440F-AB29-603421A0A30E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584EE3-12FE-40F7-8815-D104A12AD6C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47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RICKY OCTADEIGO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55415912</a:t>
            </a:r>
          </a:p>
          <a:p>
            <a:r>
              <a:rPr lang="id-ID" smtClean="0"/>
              <a:t>4ia11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533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seaborn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380" y="2541878"/>
            <a:ext cx="6006821" cy="16327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5160" y="4159875"/>
            <a:ext cx="592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Line 50 menjelaskan titik data yang akan diambil pada grafik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1352282" y="4675031"/>
            <a:ext cx="6617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Line 51 membuat figure dari grafiknya disini mengunakan box(kotak) </a:t>
            </a:r>
          </a:p>
          <a:p>
            <a:r>
              <a:rPr lang="id-ID" dirty="0" smtClean="0"/>
              <a:t>dengan panjang 10 dan lebar 4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2236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Seaborn 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986" y="3329568"/>
            <a:ext cx="6591300" cy="2476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9555" y="238259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output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3643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Python Jupyter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527" y="3890896"/>
            <a:ext cx="5593919" cy="4364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84100" y="3078051"/>
            <a:ext cx="6608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Instal aplikasi yang diperlukan dengan run cmd </a:t>
            </a:r>
          </a:p>
          <a:p>
            <a:r>
              <a:rPr lang="id-ID" dirty="0" smtClean="0"/>
              <a:t>lalu ketikkan perintah seperti gambar. Tunggu hingga installasi selesai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1823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34" y="2504738"/>
            <a:ext cx="3740178" cy="5733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jupyter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785611" y="3103808"/>
            <a:ext cx="7050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Setelah instalasi selesai kemudian ketikkan perintah seperti gambar diatas</a:t>
            </a:r>
          </a:p>
          <a:p>
            <a:r>
              <a:rPr lang="id-ID" dirty="0" smtClean="0"/>
              <a:t>Kemudian akan diarahkan ke web home 8888:8888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52" y="3755786"/>
            <a:ext cx="7843234" cy="226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6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Jupyter notebook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r>
              <a:rPr lang="id-ID" dirty="0" smtClean="0"/>
              <a:t>Kemudian klik new seperti yang dikotak biru untuk membuat sebuah projek baru </a:t>
            </a:r>
          </a:p>
          <a:p>
            <a:r>
              <a:rPr lang="id-ID" dirty="0" smtClean="0"/>
              <a:t>Pada jupyter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76" y="2768958"/>
            <a:ext cx="8564451" cy="189138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8822028" y="1416676"/>
            <a:ext cx="64395" cy="270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128975" y="1414530"/>
            <a:ext cx="64395" cy="270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822028" y="1416676"/>
            <a:ext cx="334851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871397" y="1672107"/>
            <a:ext cx="334851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58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Jupyter notebook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799" y="4443391"/>
            <a:ext cx="2409825" cy="1304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178" y="2998900"/>
            <a:ext cx="7290382" cy="20193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0"/>
          </p:cNvCxnSpPr>
          <p:nvPr/>
        </p:nvCxnSpPr>
        <p:spPr>
          <a:xfrm flipV="1">
            <a:off x="2200712" y="3773510"/>
            <a:ext cx="1675829" cy="6698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099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Jupyter notebook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277" y="2475337"/>
            <a:ext cx="2495550" cy="733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0316" y="3155324"/>
            <a:ext cx="74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Untuk dapat mengimport pandas pertama kali perlu menginstalnya melalu cmd 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656" y="3650086"/>
            <a:ext cx="3960630" cy="4711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93194" y="4198513"/>
            <a:ext cx="664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Pandas sendiri berguna untuk kita dapat membuat data berupa array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5984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Jupiter notebook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375" y="2616938"/>
            <a:ext cx="6614653" cy="23027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7735" y="5228823"/>
            <a:ext cx="189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Contoh penerapan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7300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Seaborn 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850" y="2590308"/>
            <a:ext cx="4797586" cy="3975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0919" y="3039414"/>
            <a:ext cx="456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Pada jupyter notebook ketikkan perintah diatas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152" y="3660148"/>
            <a:ext cx="4723594" cy="6697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78805" y="4520484"/>
            <a:ext cx="6721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Tetapi sebelum dapat mengimport seaborn pertama kali harus diinstall </a:t>
            </a:r>
          </a:p>
          <a:p>
            <a:r>
              <a:rPr lang="id-ID" dirty="0" smtClean="0"/>
              <a:t>melalui cmd dengan mengetik Perintah diatas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8229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seaborn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361" y="2544159"/>
            <a:ext cx="5048954" cy="17069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2586" y="4481847"/>
            <a:ext cx="710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Disini untuk menampilkan grafik menggunakan matplotlib yang merupakan </a:t>
            </a:r>
          </a:p>
          <a:p>
            <a:r>
              <a:rPr lang="id-ID" dirty="0" smtClean="0"/>
              <a:t>Fasilitas yang diberikan pyton untuk menampulkan grafik dalam betuk 2D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57632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</TotalTime>
  <Words>154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RICKY OCTADEIGO</vt:lpstr>
      <vt:lpstr>Python Jupyter</vt:lpstr>
      <vt:lpstr>jupyter</vt:lpstr>
      <vt:lpstr>Jupyter notebook</vt:lpstr>
      <vt:lpstr>Jupyter notebook</vt:lpstr>
      <vt:lpstr>Jupyter notebook</vt:lpstr>
      <vt:lpstr>Jupiter notebook</vt:lpstr>
      <vt:lpstr>Seaborn </vt:lpstr>
      <vt:lpstr>seaborn</vt:lpstr>
      <vt:lpstr>seaborn</vt:lpstr>
      <vt:lpstr>Seaborn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RICKY OCTADEIGO</dc:title>
  <dc:creator>Acer</dc:creator>
  <cp:lastModifiedBy>Acer</cp:lastModifiedBy>
  <cp:revision>4</cp:revision>
  <dcterms:created xsi:type="dcterms:W3CDTF">2019-03-31T03:23:51Z</dcterms:created>
  <dcterms:modified xsi:type="dcterms:W3CDTF">2019-03-31T04:02:18Z</dcterms:modified>
</cp:coreProperties>
</file>