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088"/>
    <a:srgbClr val="F47921"/>
    <a:srgbClr val="FF9900"/>
    <a:srgbClr val="AAA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D01B4-263B-4EF5-88F1-A57BFDD223A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1143000"/>
            <a:ext cx="391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1F2AF-AA5E-43D7-B569-DD5CBB65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71308"/>
            <a:ext cx="10363200" cy="334264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42853"/>
            <a:ext cx="9144000" cy="231806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57E-31CB-4689-A9C0-98AFB0546DB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0BD9-8AC4-43F4-8B24-9F4C74E3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8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57E-31CB-4689-A9C0-98AFB0546DB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0BD9-8AC4-43F4-8B24-9F4C74E3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8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11175"/>
            <a:ext cx="262890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11175"/>
            <a:ext cx="7734300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57E-31CB-4689-A9C0-98AFB0546DB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0BD9-8AC4-43F4-8B24-9F4C74E3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57E-31CB-4689-A9C0-98AFB0546DB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0BD9-8AC4-43F4-8B24-9F4C74E3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93635"/>
            <a:ext cx="10515600" cy="39938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425250"/>
            <a:ext cx="10515600" cy="210026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57E-31CB-4689-A9C0-98AFB0546DB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0BD9-8AC4-43F4-8B24-9F4C74E3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9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555875"/>
            <a:ext cx="518160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55875"/>
            <a:ext cx="518160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57E-31CB-4689-A9C0-98AFB0546DB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0BD9-8AC4-43F4-8B24-9F4C74E3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11177"/>
            <a:ext cx="1051560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353628"/>
            <a:ext cx="5157787" cy="11534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507105"/>
            <a:ext cx="515778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353628"/>
            <a:ext cx="5183188" cy="11534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507105"/>
            <a:ext cx="5183188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57E-31CB-4689-A9C0-98AFB0546DB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0BD9-8AC4-43F4-8B24-9F4C74E3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0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57E-31CB-4689-A9C0-98AFB0546DB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0BD9-8AC4-43F4-8B24-9F4C74E3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57E-31CB-4689-A9C0-98AFB0546DB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0BD9-8AC4-43F4-8B24-9F4C74E3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2240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82397"/>
            <a:ext cx="6172200" cy="682307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80360"/>
            <a:ext cx="3932237" cy="533622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57E-31CB-4689-A9C0-98AFB0546DB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0BD9-8AC4-43F4-8B24-9F4C74E3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3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2240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82397"/>
            <a:ext cx="6172200" cy="682307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80360"/>
            <a:ext cx="3932237" cy="533622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357E-31CB-4689-A9C0-98AFB0546DB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0BD9-8AC4-43F4-8B24-9F4C74E3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11177"/>
            <a:ext cx="1051560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555875"/>
            <a:ext cx="1051560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898892"/>
            <a:ext cx="274320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9357E-31CB-4689-A9C0-98AFB0546DB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898892"/>
            <a:ext cx="411480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898892"/>
            <a:ext cx="274320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0BD9-8AC4-43F4-8B24-9F4C74E34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3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4515CA-FAB5-40AA-87F8-21FDA8FB14EA}"/>
              </a:ext>
            </a:extLst>
          </p:cNvPr>
          <p:cNvSpPr txBox="1"/>
          <p:nvPr/>
        </p:nvSpPr>
        <p:spPr>
          <a:xfrm>
            <a:off x="3732756" y="3670126"/>
            <a:ext cx="45201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3088"/>
                </a:solidFill>
                <a:effectLst>
                  <a:glow rad="279400">
                    <a:schemeClr val="tx2">
                      <a:lumMod val="40000"/>
                      <a:lumOff val="60000"/>
                      <a:alpha val="37000"/>
                    </a:schemeClr>
                  </a:glow>
                </a:effectLst>
                <a:latin typeface="Futura XBlk BT" panose="020B0903020204020204" pitchFamily="34" charset="0"/>
                <a:cs typeface="Arial" panose="020B0604020202020204" pitchFamily="34" charset="0"/>
              </a:rPr>
              <a:t>OCT</a:t>
            </a:r>
            <a:r>
              <a:rPr lang="en-US" altLang="zh-CN" sz="6600" dirty="0">
                <a:solidFill>
                  <a:srgbClr val="F47921"/>
                </a:solidFill>
                <a:effectLst>
                  <a:glow rad="279400">
                    <a:schemeClr val="tx2">
                      <a:lumMod val="40000"/>
                      <a:lumOff val="60000"/>
                      <a:alpha val="37000"/>
                    </a:schemeClr>
                  </a:glow>
                </a:effectLst>
                <a:latin typeface="Futura XBlk BT" panose="020B0903020204020204" pitchFamily="34" charset="0"/>
                <a:cs typeface="Arial" panose="020B0604020202020204" pitchFamily="34" charset="0"/>
              </a:rPr>
              <a:t>Angio</a:t>
            </a:r>
            <a:endParaRPr lang="en-US" sz="6600" dirty="0">
              <a:solidFill>
                <a:srgbClr val="F47921"/>
              </a:solidFill>
              <a:effectLst>
                <a:glow rad="279400">
                  <a:schemeClr val="tx2">
                    <a:lumMod val="40000"/>
                    <a:lumOff val="60000"/>
                    <a:alpha val="37000"/>
                  </a:schemeClr>
                </a:glow>
              </a:effectLst>
              <a:latin typeface="Futura XBlk BT" panose="020B09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E4E39-F564-4E75-BF63-7CD64FFF52B2}"/>
              </a:ext>
            </a:extLst>
          </p:cNvPr>
          <p:cNvSpPr txBox="1"/>
          <p:nvPr/>
        </p:nvSpPr>
        <p:spPr>
          <a:xfrm>
            <a:off x="6325644" y="1415441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Monotype Corsiva" panose="03010101010201010101" pitchFamily="66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60225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Futura XBlk BT</vt:lpstr>
      <vt:lpstr>Monotype Corsiva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Yukun Guo</dc:creator>
  <cp:lastModifiedBy>Yukun Guo</cp:lastModifiedBy>
  <cp:revision>31</cp:revision>
  <dcterms:created xsi:type="dcterms:W3CDTF">2020-10-12T02:12:49Z</dcterms:created>
  <dcterms:modified xsi:type="dcterms:W3CDTF">2021-09-08T20:49:43Z</dcterms:modified>
</cp:coreProperties>
</file>