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E88137-F838-B11F-BB0F-E9C182AC238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uk-UA"/>
          </a:p>
        </p:txBody>
      </p:sp>
      <p:sp>
        <p:nvSpPr>
          <p:cNvPr id="3" name="Подзаголовок 2">
            <a:extLst>
              <a:ext uri="{FF2B5EF4-FFF2-40B4-BE49-F238E27FC236}">
                <a16:creationId xmlns:a16="http://schemas.microsoft.com/office/drawing/2014/main" id="{2EECDFC9-44C5-7C06-9E95-59CB89B716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uk-UA"/>
          </a:p>
        </p:txBody>
      </p:sp>
      <p:sp>
        <p:nvSpPr>
          <p:cNvPr id="4" name="Дата 3">
            <a:extLst>
              <a:ext uri="{FF2B5EF4-FFF2-40B4-BE49-F238E27FC236}">
                <a16:creationId xmlns:a16="http://schemas.microsoft.com/office/drawing/2014/main" id="{CE138018-119A-1887-BCDB-1BB9490498C9}"/>
              </a:ext>
            </a:extLst>
          </p:cNvPr>
          <p:cNvSpPr>
            <a:spLocks noGrp="1"/>
          </p:cNvSpPr>
          <p:nvPr>
            <p:ph type="dt" sz="half" idx="10"/>
          </p:nvPr>
        </p:nvSpPr>
        <p:spPr/>
        <p:txBody>
          <a:bodyPr/>
          <a:lstStyle/>
          <a:p>
            <a:fld id="{278A8492-EB1E-400F-9066-F007812D073E}" type="datetimeFigureOut">
              <a:rPr lang="uk-UA" smtClean="0"/>
              <a:t>05.06.2024</a:t>
            </a:fld>
            <a:endParaRPr lang="uk-UA"/>
          </a:p>
        </p:txBody>
      </p:sp>
      <p:sp>
        <p:nvSpPr>
          <p:cNvPr id="5" name="Нижний колонтитул 4">
            <a:extLst>
              <a:ext uri="{FF2B5EF4-FFF2-40B4-BE49-F238E27FC236}">
                <a16:creationId xmlns:a16="http://schemas.microsoft.com/office/drawing/2014/main" id="{76C879EC-4204-6044-BA07-B3F946E82C86}"/>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6C67C95C-7C6B-66BE-C6F5-58B3AEF99AFA}"/>
              </a:ext>
            </a:extLst>
          </p:cNvPr>
          <p:cNvSpPr>
            <a:spLocks noGrp="1"/>
          </p:cNvSpPr>
          <p:nvPr>
            <p:ph type="sldNum" sz="quarter" idx="12"/>
          </p:nvPr>
        </p:nvSpPr>
        <p:spPr/>
        <p:txBody>
          <a:bodyPr/>
          <a:lstStyle/>
          <a:p>
            <a:fld id="{7E7ACF5F-6F09-4E32-8A86-6E0A54D63454}" type="slidenum">
              <a:rPr lang="uk-UA" smtClean="0"/>
              <a:t>‹#›</a:t>
            </a:fld>
            <a:endParaRPr lang="uk-UA"/>
          </a:p>
        </p:txBody>
      </p:sp>
    </p:spTree>
    <p:extLst>
      <p:ext uri="{BB962C8B-B14F-4D97-AF65-F5344CB8AC3E}">
        <p14:creationId xmlns:p14="http://schemas.microsoft.com/office/powerpoint/2010/main" val="1923636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0B99B4-B0E2-3E90-DCE6-4C02B65C0431}"/>
              </a:ext>
            </a:extLst>
          </p:cNvPr>
          <p:cNvSpPr>
            <a:spLocks noGrp="1"/>
          </p:cNvSpPr>
          <p:nvPr>
            <p:ph type="title"/>
          </p:nvPr>
        </p:nvSpPr>
        <p:spPr/>
        <p:txBody>
          <a:bodyPr/>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6DE0813F-4BEB-4F61-E8FE-424A77FA2D1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11DBDB39-5832-A3C4-DF45-B4C44A985B70}"/>
              </a:ext>
            </a:extLst>
          </p:cNvPr>
          <p:cNvSpPr>
            <a:spLocks noGrp="1"/>
          </p:cNvSpPr>
          <p:nvPr>
            <p:ph type="dt" sz="half" idx="10"/>
          </p:nvPr>
        </p:nvSpPr>
        <p:spPr/>
        <p:txBody>
          <a:bodyPr/>
          <a:lstStyle/>
          <a:p>
            <a:fld id="{278A8492-EB1E-400F-9066-F007812D073E}" type="datetimeFigureOut">
              <a:rPr lang="uk-UA" smtClean="0"/>
              <a:t>05.06.2024</a:t>
            </a:fld>
            <a:endParaRPr lang="uk-UA"/>
          </a:p>
        </p:txBody>
      </p:sp>
      <p:sp>
        <p:nvSpPr>
          <p:cNvPr id="5" name="Нижний колонтитул 4">
            <a:extLst>
              <a:ext uri="{FF2B5EF4-FFF2-40B4-BE49-F238E27FC236}">
                <a16:creationId xmlns:a16="http://schemas.microsoft.com/office/drawing/2014/main" id="{0B9E4441-D394-F889-C40A-C0C56B4388B9}"/>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43E1559F-E5A1-2985-8D7F-19F5C20109A4}"/>
              </a:ext>
            </a:extLst>
          </p:cNvPr>
          <p:cNvSpPr>
            <a:spLocks noGrp="1"/>
          </p:cNvSpPr>
          <p:nvPr>
            <p:ph type="sldNum" sz="quarter" idx="12"/>
          </p:nvPr>
        </p:nvSpPr>
        <p:spPr/>
        <p:txBody>
          <a:bodyPr/>
          <a:lstStyle/>
          <a:p>
            <a:fld id="{7E7ACF5F-6F09-4E32-8A86-6E0A54D63454}" type="slidenum">
              <a:rPr lang="uk-UA" smtClean="0"/>
              <a:t>‹#›</a:t>
            </a:fld>
            <a:endParaRPr lang="uk-UA"/>
          </a:p>
        </p:txBody>
      </p:sp>
    </p:spTree>
    <p:extLst>
      <p:ext uri="{BB962C8B-B14F-4D97-AF65-F5344CB8AC3E}">
        <p14:creationId xmlns:p14="http://schemas.microsoft.com/office/powerpoint/2010/main" val="1236195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6BBD5770-2B5F-ED8F-6FB7-DD46343036A7}"/>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468CE7B8-4120-12EE-A2B9-6A5833BE3AAA}"/>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230565ED-EECA-ACDB-BB2A-7A699E221F63}"/>
              </a:ext>
            </a:extLst>
          </p:cNvPr>
          <p:cNvSpPr>
            <a:spLocks noGrp="1"/>
          </p:cNvSpPr>
          <p:nvPr>
            <p:ph type="dt" sz="half" idx="10"/>
          </p:nvPr>
        </p:nvSpPr>
        <p:spPr/>
        <p:txBody>
          <a:bodyPr/>
          <a:lstStyle/>
          <a:p>
            <a:fld id="{278A8492-EB1E-400F-9066-F007812D073E}" type="datetimeFigureOut">
              <a:rPr lang="uk-UA" smtClean="0"/>
              <a:t>05.06.2024</a:t>
            </a:fld>
            <a:endParaRPr lang="uk-UA"/>
          </a:p>
        </p:txBody>
      </p:sp>
      <p:sp>
        <p:nvSpPr>
          <p:cNvPr id="5" name="Нижний колонтитул 4">
            <a:extLst>
              <a:ext uri="{FF2B5EF4-FFF2-40B4-BE49-F238E27FC236}">
                <a16:creationId xmlns:a16="http://schemas.microsoft.com/office/drawing/2014/main" id="{7BA647A3-024F-4A20-EFAC-E75B72519538}"/>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7D0B625B-1423-F78E-44E1-9BD79A2F81D3}"/>
              </a:ext>
            </a:extLst>
          </p:cNvPr>
          <p:cNvSpPr>
            <a:spLocks noGrp="1"/>
          </p:cNvSpPr>
          <p:nvPr>
            <p:ph type="sldNum" sz="quarter" idx="12"/>
          </p:nvPr>
        </p:nvSpPr>
        <p:spPr/>
        <p:txBody>
          <a:bodyPr/>
          <a:lstStyle/>
          <a:p>
            <a:fld id="{7E7ACF5F-6F09-4E32-8A86-6E0A54D63454}" type="slidenum">
              <a:rPr lang="uk-UA" smtClean="0"/>
              <a:t>‹#›</a:t>
            </a:fld>
            <a:endParaRPr lang="uk-UA"/>
          </a:p>
        </p:txBody>
      </p:sp>
    </p:spTree>
    <p:extLst>
      <p:ext uri="{BB962C8B-B14F-4D97-AF65-F5344CB8AC3E}">
        <p14:creationId xmlns:p14="http://schemas.microsoft.com/office/powerpoint/2010/main" val="1705980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C5B09B-0FC6-211A-B3E0-8D4E7527C181}"/>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927CF00D-AC8F-791F-4988-F892FFBF0677}"/>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0939FD2A-4CC4-492D-48F6-DB797228ADF3}"/>
              </a:ext>
            </a:extLst>
          </p:cNvPr>
          <p:cNvSpPr>
            <a:spLocks noGrp="1"/>
          </p:cNvSpPr>
          <p:nvPr>
            <p:ph type="dt" sz="half" idx="10"/>
          </p:nvPr>
        </p:nvSpPr>
        <p:spPr/>
        <p:txBody>
          <a:bodyPr/>
          <a:lstStyle/>
          <a:p>
            <a:fld id="{278A8492-EB1E-400F-9066-F007812D073E}" type="datetimeFigureOut">
              <a:rPr lang="uk-UA" smtClean="0"/>
              <a:t>05.06.2024</a:t>
            </a:fld>
            <a:endParaRPr lang="uk-UA"/>
          </a:p>
        </p:txBody>
      </p:sp>
      <p:sp>
        <p:nvSpPr>
          <p:cNvPr id="5" name="Нижний колонтитул 4">
            <a:extLst>
              <a:ext uri="{FF2B5EF4-FFF2-40B4-BE49-F238E27FC236}">
                <a16:creationId xmlns:a16="http://schemas.microsoft.com/office/drawing/2014/main" id="{47398222-5D94-BFCE-DC38-15408D586491}"/>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F7AE32B8-FAA8-306A-8C85-5730D189D38F}"/>
              </a:ext>
            </a:extLst>
          </p:cNvPr>
          <p:cNvSpPr>
            <a:spLocks noGrp="1"/>
          </p:cNvSpPr>
          <p:nvPr>
            <p:ph type="sldNum" sz="quarter" idx="12"/>
          </p:nvPr>
        </p:nvSpPr>
        <p:spPr/>
        <p:txBody>
          <a:bodyPr/>
          <a:lstStyle/>
          <a:p>
            <a:fld id="{7E7ACF5F-6F09-4E32-8A86-6E0A54D63454}" type="slidenum">
              <a:rPr lang="uk-UA" smtClean="0"/>
              <a:t>‹#›</a:t>
            </a:fld>
            <a:endParaRPr lang="uk-UA"/>
          </a:p>
        </p:txBody>
      </p:sp>
    </p:spTree>
    <p:extLst>
      <p:ext uri="{BB962C8B-B14F-4D97-AF65-F5344CB8AC3E}">
        <p14:creationId xmlns:p14="http://schemas.microsoft.com/office/powerpoint/2010/main" val="4042382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B635E8-8356-91BF-76FF-8A64FA54B20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uk-UA"/>
          </a:p>
        </p:txBody>
      </p:sp>
      <p:sp>
        <p:nvSpPr>
          <p:cNvPr id="3" name="Текст 2">
            <a:extLst>
              <a:ext uri="{FF2B5EF4-FFF2-40B4-BE49-F238E27FC236}">
                <a16:creationId xmlns:a16="http://schemas.microsoft.com/office/drawing/2014/main" id="{D4B9BC0F-8804-A2F5-9D89-4B5B3DEBB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7567C1F5-560C-5FD9-B739-1C1D6CBCA5DA}"/>
              </a:ext>
            </a:extLst>
          </p:cNvPr>
          <p:cNvSpPr>
            <a:spLocks noGrp="1"/>
          </p:cNvSpPr>
          <p:nvPr>
            <p:ph type="dt" sz="half" idx="10"/>
          </p:nvPr>
        </p:nvSpPr>
        <p:spPr/>
        <p:txBody>
          <a:bodyPr/>
          <a:lstStyle/>
          <a:p>
            <a:fld id="{278A8492-EB1E-400F-9066-F007812D073E}" type="datetimeFigureOut">
              <a:rPr lang="uk-UA" smtClean="0"/>
              <a:t>05.06.2024</a:t>
            </a:fld>
            <a:endParaRPr lang="uk-UA"/>
          </a:p>
        </p:txBody>
      </p:sp>
      <p:sp>
        <p:nvSpPr>
          <p:cNvPr id="5" name="Нижний колонтитул 4">
            <a:extLst>
              <a:ext uri="{FF2B5EF4-FFF2-40B4-BE49-F238E27FC236}">
                <a16:creationId xmlns:a16="http://schemas.microsoft.com/office/drawing/2014/main" id="{FD74A781-AEF6-BF69-A2AD-0C375D76B68B}"/>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814BB106-569F-9EF8-70EE-FA2E337E518F}"/>
              </a:ext>
            </a:extLst>
          </p:cNvPr>
          <p:cNvSpPr>
            <a:spLocks noGrp="1"/>
          </p:cNvSpPr>
          <p:nvPr>
            <p:ph type="sldNum" sz="quarter" idx="12"/>
          </p:nvPr>
        </p:nvSpPr>
        <p:spPr/>
        <p:txBody>
          <a:bodyPr/>
          <a:lstStyle/>
          <a:p>
            <a:fld id="{7E7ACF5F-6F09-4E32-8A86-6E0A54D63454}" type="slidenum">
              <a:rPr lang="uk-UA" smtClean="0"/>
              <a:t>‹#›</a:t>
            </a:fld>
            <a:endParaRPr lang="uk-UA"/>
          </a:p>
        </p:txBody>
      </p:sp>
    </p:spTree>
    <p:extLst>
      <p:ext uri="{BB962C8B-B14F-4D97-AF65-F5344CB8AC3E}">
        <p14:creationId xmlns:p14="http://schemas.microsoft.com/office/powerpoint/2010/main" val="1173676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C52740-28DB-D7E1-A236-FF5750160A69}"/>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2F3EAB9C-49B7-E7C9-928B-967DFBECDDE1}"/>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Объект 3">
            <a:extLst>
              <a:ext uri="{FF2B5EF4-FFF2-40B4-BE49-F238E27FC236}">
                <a16:creationId xmlns:a16="http://schemas.microsoft.com/office/drawing/2014/main" id="{83A22791-0250-47A3-0087-1FD7C7CCF98E}"/>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Дата 4">
            <a:extLst>
              <a:ext uri="{FF2B5EF4-FFF2-40B4-BE49-F238E27FC236}">
                <a16:creationId xmlns:a16="http://schemas.microsoft.com/office/drawing/2014/main" id="{474E905D-6B60-26E4-2D16-95E366F9856A}"/>
              </a:ext>
            </a:extLst>
          </p:cNvPr>
          <p:cNvSpPr>
            <a:spLocks noGrp="1"/>
          </p:cNvSpPr>
          <p:nvPr>
            <p:ph type="dt" sz="half" idx="10"/>
          </p:nvPr>
        </p:nvSpPr>
        <p:spPr/>
        <p:txBody>
          <a:bodyPr/>
          <a:lstStyle/>
          <a:p>
            <a:fld id="{278A8492-EB1E-400F-9066-F007812D073E}" type="datetimeFigureOut">
              <a:rPr lang="uk-UA" smtClean="0"/>
              <a:t>05.06.2024</a:t>
            </a:fld>
            <a:endParaRPr lang="uk-UA"/>
          </a:p>
        </p:txBody>
      </p:sp>
      <p:sp>
        <p:nvSpPr>
          <p:cNvPr id="6" name="Нижний колонтитул 5">
            <a:extLst>
              <a:ext uri="{FF2B5EF4-FFF2-40B4-BE49-F238E27FC236}">
                <a16:creationId xmlns:a16="http://schemas.microsoft.com/office/drawing/2014/main" id="{2ABDC53B-4500-4E21-4EFA-3E24ED775FC9}"/>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F7D6FA8B-554D-E4F0-5201-CFA0CCAA4A86}"/>
              </a:ext>
            </a:extLst>
          </p:cNvPr>
          <p:cNvSpPr>
            <a:spLocks noGrp="1"/>
          </p:cNvSpPr>
          <p:nvPr>
            <p:ph type="sldNum" sz="quarter" idx="12"/>
          </p:nvPr>
        </p:nvSpPr>
        <p:spPr/>
        <p:txBody>
          <a:bodyPr/>
          <a:lstStyle/>
          <a:p>
            <a:fld id="{7E7ACF5F-6F09-4E32-8A86-6E0A54D63454}" type="slidenum">
              <a:rPr lang="uk-UA" smtClean="0"/>
              <a:t>‹#›</a:t>
            </a:fld>
            <a:endParaRPr lang="uk-UA"/>
          </a:p>
        </p:txBody>
      </p:sp>
    </p:spTree>
    <p:extLst>
      <p:ext uri="{BB962C8B-B14F-4D97-AF65-F5344CB8AC3E}">
        <p14:creationId xmlns:p14="http://schemas.microsoft.com/office/powerpoint/2010/main" val="1171761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4AE505-1E63-0249-D413-79775141307D}"/>
              </a:ext>
            </a:extLst>
          </p:cNvPr>
          <p:cNvSpPr>
            <a:spLocks noGrp="1"/>
          </p:cNvSpPr>
          <p:nvPr>
            <p:ph type="title"/>
          </p:nvPr>
        </p:nvSpPr>
        <p:spPr>
          <a:xfrm>
            <a:off x="839788" y="365125"/>
            <a:ext cx="10515600" cy="1325563"/>
          </a:xfrm>
        </p:spPr>
        <p:txBody>
          <a:bodyPr/>
          <a:lstStyle/>
          <a:p>
            <a:r>
              <a:rPr lang="ru-RU"/>
              <a:t>Образец заголовка</a:t>
            </a:r>
            <a:endParaRPr lang="uk-UA"/>
          </a:p>
        </p:txBody>
      </p:sp>
      <p:sp>
        <p:nvSpPr>
          <p:cNvPr id="3" name="Текст 2">
            <a:extLst>
              <a:ext uri="{FF2B5EF4-FFF2-40B4-BE49-F238E27FC236}">
                <a16:creationId xmlns:a16="http://schemas.microsoft.com/office/drawing/2014/main" id="{E22BAF34-4C11-7B68-2BFB-8394C1D31C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4BD845AA-83E5-BBA3-606A-8B6014E8171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Текст 4">
            <a:extLst>
              <a:ext uri="{FF2B5EF4-FFF2-40B4-BE49-F238E27FC236}">
                <a16:creationId xmlns:a16="http://schemas.microsoft.com/office/drawing/2014/main" id="{85215DC8-3FCF-F74D-C06B-45B2DF1772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38D4A85E-9D5B-F42C-ADCF-27FF7912132A}"/>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7" name="Дата 6">
            <a:extLst>
              <a:ext uri="{FF2B5EF4-FFF2-40B4-BE49-F238E27FC236}">
                <a16:creationId xmlns:a16="http://schemas.microsoft.com/office/drawing/2014/main" id="{C84A8987-80B8-7C1F-886F-B54BAD34881E}"/>
              </a:ext>
            </a:extLst>
          </p:cNvPr>
          <p:cNvSpPr>
            <a:spLocks noGrp="1"/>
          </p:cNvSpPr>
          <p:nvPr>
            <p:ph type="dt" sz="half" idx="10"/>
          </p:nvPr>
        </p:nvSpPr>
        <p:spPr/>
        <p:txBody>
          <a:bodyPr/>
          <a:lstStyle/>
          <a:p>
            <a:fld id="{278A8492-EB1E-400F-9066-F007812D073E}" type="datetimeFigureOut">
              <a:rPr lang="uk-UA" smtClean="0"/>
              <a:t>05.06.2024</a:t>
            </a:fld>
            <a:endParaRPr lang="uk-UA"/>
          </a:p>
        </p:txBody>
      </p:sp>
      <p:sp>
        <p:nvSpPr>
          <p:cNvPr id="8" name="Нижний колонтитул 7">
            <a:extLst>
              <a:ext uri="{FF2B5EF4-FFF2-40B4-BE49-F238E27FC236}">
                <a16:creationId xmlns:a16="http://schemas.microsoft.com/office/drawing/2014/main" id="{D8B3D8B2-FAF3-6CFA-6EF3-DB93DEC3CACF}"/>
              </a:ext>
            </a:extLst>
          </p:cNvPr>
          <p:cNvSpPr>
            <a:spLocks noGrp="1"/>
          </p:cNvSpPr>
          <p:nvPr>
            <p:ph type="ftr" sz="quarter" idx="11"/>
          </p:nvPr>
        </p:nvSpPr>
        <p:spPr/>
        <p:txBody>
          <a:bodyPr/>
          <a:lstStyle/>
          <a:p>
            <a:endParaRPr lang="uk-UA"/>
          </a:p>
        </p:txBody>
      </p:sp>
      <p:sp>
        <p:nvSpPr>
          <p:cNvPr id="9" name="Номер слайда 8">
            <a:extLst>
              <a:ext uri="{FF2B5EF4-FFF2-40B4-BE49-F238E27FC236}">
                <a16:creationId xmlns:a16="http://schemas.microsoft.com/office/drawing/2014/main" id="{C3AD5699-0877-1399-2D98-2BF1B178237D}"/>
              </a:ext>
            </a:extLst>
          </p:cNvPr>
          <p:cNvSpPr>
            <a:spLocks noGrp="1"/>
          </p:cNvSpPr>
          <p:nvPr>
            <p:ph type="sldNum" sz="quarter" idx="12"/>
          </p:nvPr>
        </p:nvSpPr>
        <p:spPr/>
        <p:txBody>
          <a:bodyPr/>
          <a:lstStyle/>
          <a:p>
            <a:fld id="{7E7ACF5F-6F09-4E32-8A86-6E0A54D63454}" type="slidenum">
              <a:rPr lang="uk-UA" smtClean="0"/>
              <a:t>‹#›</a:t>
            </a:fld>
            <a:endParaRPr lang="uk-UA"/>
          </a:p>
        </p:txBody>
      </p:sp>
    </p:spTree>
    <p:extLst>
      <p:ext uri="{BB962C8B-B14F-4D97-AF65-F5344CB8AC3E}">
        <p14:creationId xmlns:p14="http://schemas.microsoft.com/office/powerpoint/2010/main" val="617036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C28EA7-A0B5-4BC0-89A3-638B04F27DDC}"/>
              </a:ext>
            </a:extLst>
          </p:cNvPr>
          <p:cNvSpPr>
            <a:spLocks noGrp="1"/>
          </p:cNvSpPr>
          <p:nvPr>
            <p:ph type="title"/>
          </p:nvPr>
        </p:nvSpPr>
        <p:spPr/>
        <p:txBody>
          <a:bodyPr/>
          <a:lstStyle/>
          <a:p>
            <a:r>
              <a:rPr lang="ru-RU"/>
              <a:t>Образец заголовка</a:t>
            </a:r>
            <a:endParaRPr lang="uk-UA"/>
          </a:p>
        </p:txBody>
      </p:sp>
      <p:sp>
        <p:nvSpPr>
          <p:cNvPr id="3" name="Дата 2">
            <a:extLst>
              <a:ext uri="{FF2B5EF4-FFF2-40B4-BE49-F238E27FC236}">
                <a16:creationId xmlns:a16="http://schemas.microsoft.com/office/drawing/2014/main" id="{06216A69-D3C5-F52C-B462-2B800CE225C8}"/>
              </a:ext>
            </a:extLst>
          </p:cNvPr>
          <p:cNvSpPr>
            <a:spLocks noGrp="1"/>
          </p:cNvSpPr>
          <p:nvPr>
            <p:ph type="dt" sz="half" idx="10"/>
          </p:nvPr>
        </p:nvSpPr>
        <p:spPr/>
        <p:txBody>
          <a:bodyPr/>
          <a:lstStyle/>
          <a:p>
            <a:fld id="{278A8492-EB1E-400F-9066-F007812D073E}" type="datetimeFigureOut">
              <a:rPr lang="uk-UA" smtClean="0"/>
              <a:t>05.06.2024</a:t>
            </a:fld>
            <a:endParaRPr lang="uk-UA"/>
          </a:p>
        </p:txBody>
      </p:sp>
      <p:sp>
        <p:nvSpPr>
          <p:cNvPr id="4" name="Нижний колонтитул 3">
            <a:extLst>
              <a:ext uri="{FF2B5EF4-FFF2-40B4-BE49-F238E27FC236}">
                <a16:creationId xmlns:a16="http://schemas.microsoft.com/office/drawing/2014/main" id="{52EE645E-F071-1F7E-92C9-FBFFDB30F259}"/>
              </a:ext>
            </a:extLst>
          </p:cNvPr>
          <p:cNvSpPr>
            <a:spLocks noGrp="1"/>
          </p:cNvSpPr>
          <p:nvPr>
            <p:ph type="ftr" sz="quarter" idx="11"/>
          </p:nvPr>
        </p:nvSpPr>
        <p:spPr/>
        <p:txBody>
          <a:bodyPr/>
          <a:lstStyle/>
          <a:p>
            <a:endParaRPr lang="uk-UA"/>
          </a:p>
        </p:txBody>
      </p:sp>
      <p:sp>
        <p:nvSpPr>
          <p:cNvPr id="5" name="Номер слайда 4">
            <a:extLst>
              <a:ext uri="{FF2B5EF4-FFF2-40B4-BE49-F238E27FC236}">
                <a16:creationId xmlns:a16="http://schemas.microsoft.com/office/drawing/2014/main" id="{B49CE27C-C708-ADF0-C752-89C3CEF76F6E}"/>
              </a:ext>
            </a:extLst>
          </p:cNvPr>
          <p:cNvSpPr>
            <a:spLocks noGrp="1"/>
          </p:cNvSpPr>
          <p:nvPr>
            <p:ph type="sldNum" sz="quarter" idx="12"/>
          </p:nvPr>
        </p:nvSpPr>
        <p:spPr/>
        <p:txBody>
          <a:bodyPr/>
          <a:lstStyle/>
          <a:p>
            <a:fld id="{7E7ACF5F-6F09-4E32-8A86-6E0A54D63454}" type="slidenum">
              <a:rPr lang="uk-UA" smtClean="0"/>
              <a:t>‹#›</a:t>
            </a:fld>
            <a:endParaRPr lang="uk-UA"/>
          </a:p>
        </p:txBody>
      </p:sp>
    </p:spTree>
    <p:extLst>
      <p:ext uri="{BB962C8B-B14F-4D97-AF65-F5344CB8AC3E}">
        <p14:creationId xmlns:p14="http://schemas.microsoft.com/office/powerpoint/2010/main" val="2000479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B625B84F-966C-C534-9DBE-CAA779E8A7D8}"/>
              </a:ext>
            </a:extLst>
          </p:cNvPr>
          <p:cNvSpPr>
            <a:spLocks noGrp="1"/>
          </p:cNvSpPr>
          <p:nvPr>
            <p:ph type="dt" sz="half" idx="10"/>
          </p:nvPr>
        </p:nvSpPr>
        <p:spPr/>
        <p:txBody>
          <a:bodyPr/>
          <a:lstStyle/>
          <a:p>
            <a:fld id="{278A8492-EB1E-400F-9066-F007812D073E}" type="datetimeFigureOut">
              <a:rPr lang="uk-UA" smtClean="0"/>
              <a:t>05.06.2024</a:t>
            </a:fld>
            <a:endParaRPr lang="uk-UA"/>
          </a:p>
        </p:txBody>
      </p:sp>
      <p:sp>
        <p:nvSpPr>
          <p:cNvPr id="3" name="Нижний колонтитул 2">
            <a:extLst>
              <a:ext uri="{FF2B5EF4-FFF2-40B4-BE49-F238E27FC236}">
                <a16:creationId xmlns:a16="http://schemas.microsoft.com/office/drawing/2014/main" id="{4BBD308C-230C-5555-9999-9AA045A669CD}"/>
              </a:ext>
            </a:extLst>
          </p:cNvPr>
          <p:cNvSpPr>
            <a:spLocks noGrp="1"/>
          </p:cNvSpPr>
          <p:nvPr>
            <p:ph type="ftr" sz="quarter" idx="11"/>
          </p:nvPr>
        </p:nvSpPr>
        <p:spPr/>
        <p:txBody>
          <a:bodyPr/>
          <a:lstStyle/>
          <a:p>
            <a:endParaRPr lang="uk-UA"/>
          </a:p>
        </p:txBody>
      </p:sp>
      <p:sp>
        <p:nvSpPr>
          <p:cNvPr id="4" name="Номер слайда 3">
            <a:extLst>
              <a:ext uri="{FF2B5EF4-FFF2-40B4-BE49-F238E27FC236}">
                <a16:creationId xmlns:a16="http://schemas.microsoft.com/office/drawing/2014/main" id="{C253C494-0299-FF20-9F94-E3156A00084F}"/>
              </a:ext>
            </a:extLst>
          </p:cNvPr>
          <p:cNvSpPr>
            <a:spLocks noGrp="1"/>
          </p:cNvSpPr>
          <p:nvPr>
            <p:ph type="sldNum" sz="quarter" idx="12"/>
          </p:nvPr>
        </p:nvSpPr>
        <p:spPr/>
        <p:txBody>
          <a:bodyPr/>
          <a:lstStyle/>
          <a:p>
            <a:fld id="{7E7ACF5F-6F09-4E32-8A86-6E0A54D63454}" type="slidenum">
              <a:rPr lang="uk-UA" smtClean="0"/>
              <a:t>‹#›</a:t>
            </a:fld>
            <a:endParaRPr lang="uk-UA"/>
          </a:p>
        </p:txBody>
      </p:sp>
    </p:spTree>
    <p:extLst>
      <p:ext uri="{BB962C8B-B14F-4D97-AF65-F5344CB8AC3E}">
        <p14:creationId xmlns:p14="http://schemas.microsoft.com/office/powerpoint/2010/main" val="3955398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C4DD36-F217-91CD-6889-F67BCCF6255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Объект 2">
            <a:extLst>
              <a:ext uri="{FF2B5EF4-FFF2-40B4-BE49-F238E27FC236}">
                <a16:creationId xmlns:a16="http://schemas.microsoft.com/office/drawing/2014/main" id="{07075FF8-6EDA-BA2E-E7F5-733AE04825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Текст 3">
            <a:extLst>
              <a:ext uri="{FF2B5EF4-FFF2-40B4-BE49-F238E27FC236}">
                <a16:creationId xmlns:a16="http://schemas.microsoft.com/office/drawing/2014/main" id="{C2651C42-8F8E-5555-3E00-BE3B5181E6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59D70AF-A08D-7893-CDB8-1C8E80C0FF35}"/>
              </a:ext>
            </a:extLst>
          </p:cNvPr>
          <p:cNvSpPr>
            <a:spLocks noGrp="1"/>
          </p:cNvSpPr>
          <p:nvPr>
            <p:ph type="dt" sz="half" idx="10"/>
          </p:nvPr>
        </p:nvSpPr>
        <p:spPr/>
        <p:txBody>
          <a:bodyPr/>
          <a:lstStyle/>
          <a:p>
            <a:fld id="{278A8492-EB1E-400F-9066-F007812D073E}" type="datetimeFigureOut">
              <a:rPr lang="uk-UA" smtClean="0"/>
              <a:t>05.06.2024</a:t>
            </a:fld>
            <a:endParaRPr lang="uk-UA"/>
          </a:p>
        </p:txBody>
      </p:sp>
      <p:sp>
        <p:nvSpPr>
          <p:cNvPr id="6" name="Нижний колонтитул 5">
            <a:extLst>
              <a:ext uri="{FF2B5EF4-FFF2-40B4-BE49-F238E27FC236}">
                <a16:creationId xmlns:a16="http://schemas.microsoft.com/office/drawing/2014/main" id="{DD6E3737-11E0-9719-21A6-1E64A02E51A7}"/>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3545987F-54FF-68A6-6ACE-85638ACD8E45}"/>
              </a:ext>
            </a:extLst>
          </p:cNvPr>
          <p:cNvSpPr>
            <a:spLocks noGrp="1"/>
          </p:cNvSpPr>
          <p:nvPr>
            <p:ph type="sldNum" sz="quarter" idx="12"/>
          </p:nvPr>
        </p:nvSpPr>
        <p:spPr/>
        <p:txBody>
          <a:bodyPr/>
          <a:lstStyle/>
          <a:p>
            <a:fld id="{7E7ACF5F-6F09-4E32-8A86-6E0A54D63454}" type="slidenum">
              <a:rPr lang="uk-UA" smtClean="0"/>
              <a:t>‹#›</a:t>
            </a:fld>
            <a:endParaRPr lang="uk-UA"/>
          </a:p>
        </p:txBody>
      </p:sp>
    </p:spTree>
    <p:extLst>
      <p:ext uri="{BB962C8B-B14F-4D97-AF65-F5344CB8AC3E}">
        <p14:creationId xmlns:p14="http://schemas.microsoft.com/office/powerpoint/2010/main" val="2599660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481CBC-4DF2-446A-F16E-F53A836EB9E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Рисунок 2">
            <a:extLst>
              <a:ext uri="{FF2B5EF4-FFF2-40B4-BE49-F238E27FC236}">
                <a16:creationId xmlns:a16="http://schemas.microsoft.com/office/drawing/2014/main" id="{C743D50C-31D1-05EE-C76D-170F34A237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a:extLst>
              <a:ext uri="{FF2B5EF4-FFF2-40B4-BE49-F238E27FC236}">
                <a16:creationId xmlns:a16="http://schemas.microsoft.com/office/drawing/2014/main" id="{A5131DC8-458B-656E-06A7-D523B8D2F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5D4D19A-A7F6-3827-F101-DCA00D75EA0B}"/>
              </a:ext>
            </a:extLst>
          </p:cNvPr>
          <p:cNvSpPr>
            <a:spLocks noGrp="1"/>
          </p:cNvSpPr>
          <p:nvPr>
            <p:ph type="dt" sz="half" idx="10"/>
          </p:nvPr>
        </p:nvSpPr>
        <p:spPr/>
        <p:txBody>
          <a:bodyPr/>
          <a:lstStyle/>
          <a:p>
            <a:fld id="{278A8492-EB1E-400F-9066-F007812D073E}" type="datetimeFigureOut">
              <a:rPr lang="uk-UA" smtClean="0"/>
              <a:t>05.06.2024</a:t>
            </a:fld>
            <a:endParaRPr lang="uk-UA"/>
          </a:p>
        </p:txBody>
      </p:sp>
      <p:sp>
        <p:nvSpPr>
          <p:cNvPr id="6" name="Нижний колонтитул 5">
            <a:extLst>
              <a:ext uri="{FF2B5EF4-FFF2-40B4-BE49-F238E27FC236}">
                <a16:creationId xmlns:a16="http://schemas.microsoft.com/office/drawing/2014/main" id="{4F0FD31B-E9F3-0456-32FD-EAFDCDD37E90}"/>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9BEF05AF-71D8-3567-4B10-5C2F0D89F6BD}"/>
              </a:ext>
            </a:extLst>
          </p:cNvPr>
          <p:cNvSpPr>
            <a:spLocks noGrp="1"/>
          </p:cNvSpPr>
          <p:nvPr>
            <p:ph type="sldNum" sz="quarter" idx="12"/>
          </p:nvPr>
        </p:nvSpPr>
        <p:spPr/>
        <p:txBody>
          <a:bodyPr/>
          <a:lstStyle/>
          <a:p>
            <a:fld id="{7E7ACF5F-6F09-4E32-8A86-6E0A54D63454}" type="slidenum">
              <a:rPr lang="uk-UA" smtClean="0"/>
              <a:t>‹#›</a:t>
            </a:fld>
            <a:endParaRPr lang="uk-UA"/>
          </a:p>
        </p:txBody>
      </p:sp>
    </p:spTree>
    <p:extLst>
      <p:ext uri="{BB962C8B-B14F-4D97-AF65-F5344CB8AC3E}">
        <p14:creationId xmlns:p14="http://schemas.microsoft.com/office/powerpoint/2010/main" val="1996117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487A92-F87A-BB8E-0AEB-52E55FA67D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uk-UA"/>
          </a:p>
        </p:txBody>
      </p:sp>
      <p:sp>
        <p:nvSpPr>
          <p:cNvPr id="3" name="Текст 2">
            <a:extLst>
              <a:ext uri="{FF2B5EF4-FFF2-40B4-BE49-F238E27FC236}">
                <a16:creationId xmlns:a16="http://schemas.microsoft.com/office/drawing/2014/main" id="{5CE138F3-6401-8439-2A43-581635FB84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87427A23-3D9E-6EED-F1DB-1E93BCACC3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8A8492-EB1E-400F-9066-F007812D073E}" type="datetimeFigureOut">
              <a:rPr lang="uk-UA" smtClean="0"/>
              <a:t>05.06.2024</a:t>
            </a:fld>
            <a:endParaRPr lang="uk-UA"/>
          </a:p>
        </p:txBody>
      </p:sp>
      <p:sp>
        <p:nvSpPr>
          <p:cNvPr id="5" name="Нижний колонтитул 4">
            <a:extLst>
              <a:ext uri="{FF2B5EF4-FFF2-40B4-BE49-F238E27FC236}">
                <a16:creationId xmlns:a16="http://schemas.microsoft.com/office/drawing/2014/main" id="{C852D750-00BA-83E6-5303-992BAE9947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a:extLst>
              <a:ext uri="{FF2B5EF4-FFF2-40B4-BE49-F238E27FC236}">
                <a16:creationId xmlns:a16="http://schemas.microsoft.com/office/drawing/2014/main" id="{96332F6E-0291-85AF-ED19-8400BE9B49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ACF5F-6F09-4E32-8A86-6E0A54D63454}" type="slidenum">
              <a:rPr lang="uk-UA" smtClean="0"/>
              <a:t>‹#›</a:t>
            </a:fld>
            <a:endParaRPr lang="uk-UA"/>
          </a:p>
        </p:txBody>
      </p:sp>
    </p:spTree>
    <p:extLst>
      <p:ext uri="{BB962C8B-B14F-4D97-AF65-F5344CB8AC3E}">
        <p14:creationId xmlns:p14="http://schemas.microsoft.com/office/powerpoint/2010/main" val="2763042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F2559B54-43F8-2FF2-FE7F-2722E1E5DEAD}"/>
              </a:ext>
            </a:extLst>
          </p:cNvPr>
          <p:cNvSpPr/>
          <p:nvPr/>
        </p:nvSpPr>
        <p:spPr>
          <a:xfrm>
            <a:off x="-126460" y="-68094"/>
            <a:ext cx="12451405" cy="7062281"/>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7" name="Рисунок 6">
            <a:extLst>
              <a:ext uri="{FF2B5EF4-FFF2-40B4-BE49-F238E27FC236}">
                <a16:creationId xmlns:a16="http://schemas.microsoft.com/office/drawing/2014/main" id="{7ADF794E-4AEC-2252-11F7-6A027ACC3C14}"/>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1143000" y="1877276"/>
            <a:ext cx="9906000" cy="4457700"/>
          </a:xfrm>
          <a:prstGeom prst="rect">
            <a:avLst/>
          </a:prstGeom>
        </p:spPr>
      </p:pic>
      <p:sp>
        <p:nvSpPr>
          <p:cNvPr id="9" name="TextBox 8">
            <a:extLst>
              <a:ext uri="{FF2B5EF4-FFF2-40B4-BE49-F238E27FC236}">
                <a16:creationId xmlns:a16="http://schemas.microsoft.com/office/drawing/2014/main" id="{653E476C-DAA3-B485-A38E-75434620497D}"/>
              </a:ext>
            </a:extLst>
          </p:cNvPr>
          <p:cNvSpPr txBox="1"/>
          <p:nvPr/>
        </p:nvSpPr>
        <p:spPr>
          <a:xfrm>
            <a:off x="1142999" y="357326"/>
            <a:ext cx="9905999" cy="646331"/>
          </a:xfrm>
          <a:prstGeom prst="rect">
            <a:avLst/>
          </a:prstGeom>
          <a:noFill/>
        </p:spPr>
        <p:txBody>
          <a:bodyPr wrap="square">
            <a:spAutoFit/>
          </a:bodyPr>
          <a:lstStyle/>
          <a:p>
            <a:pPr marL="342900" indent="-342900">
              <a:buAutoNum type="arabicPeriod"/>
            </a:pPr>
            <a:r>
              <a:rPr lang="en-US" dirty="0">
                <a:solidFill>
                  <a:schemeClr val="bg2"/>
                </a:solidFill>
              </a:rPr>
              <a:t>1. You become a member of the server. Make sure there is internet. Enter the game.</a:t>
            </a:r>
          </a:p>
          <a:p>
            <a:pPr marL="342900" indent="-342900">
              <a:buAutoNum type="arabicPeriod"/>
            </a:pPr>
            <a:r>
              <a:rPr lang="en-US" dirty="0">
                <a:solidFill>
                  <a:schemeClr val="bg2"/>
                </a:solidFill>
              </a:rPr>
              <a:t>See what discord player number you have been assigned (bottom left).</a:t>
            </a:r>
            <a:endParaRPr lang="uk-UA" dirty="0">
              <a:solidFill>
                <a:schemeClr val="bg2"/>
              </a:solidFill>
            </a:endParaRPr>
          </a:p>
        </p:txBody>
      </p:sp>
      <p:cxnSp>
        <p:nvCxnSpPr>
          <p:cNvPr id="12" name="Прямая со стрелкой 11">
            <a:extLst>
              <a:ext uri="{FF2B5EF4-FFF2-40B4-BE49-F238E27FC236}">
                <a16:creationId xmlns:a16="http://schemas.microsoft.com/office/drawing/2014/main" id="{06BFF361-C551-AE2D-900F-15B13388BB9D}"/>
              </a:ext>
            </a:extLst>
          </p:cNvPr>
          <p:cNvCxnSpPr/>
          <p:nvPr/>
        </p:nvCxnSpPr>
        <p:spPr>
          <a:xfrm>
            <a:off x="739302" y="5257800"/>
            <a:ext cx="632298" cy="59825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4" name="Рисунок 13">
            <a:extLst>
              <a:ext uri="{FF2B5EF4-FFF2-40B4-BE49-F238E27FC236}">
                <a16:creationId xmlns:a16="http://schemas.microsoft.com/office/drawing/2014/main" id="{65BB7C3F-BAF5-31B2-2CF4-59D75330E5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8664" y="6034391"/>
            <a:ext cx="959796" cy="959796"/>
          </a:xfrm>
          <a:prstGeom prst="rect">
            <a:avLst/>
          </a:prstGeom>
        </p:spPr>
      </p:pic>
      <p:pic>
        <p:nvPicPr>
          <p:cNvPr id="16" name="Рисунок 15">
            <a:extLst>
              <a:ext uri="{FF2B5EF4-FFF2-40B4-BE49-F238E27FC236}">
                <a16:creationId xmlns:a16="http://schemas.microsoft.com/office/drawing/2014/main" id="{467215D7-2653-3475-3FDA-6F1B5A9E9F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22" y="6058876"/>
            <a:ext cx="883596" cy="883596"/>
          </a:xfrm>
          <a:prstGeom prst="rect">
            <a:avLst/>
          </a:prstGeom>
        </p:spPr>
      </p:pic>
    </p:spTree>
    <p:extLst>
      <p:ext uri="{BB962C8B-B14F-4D97-AF65-F5344CB8AC3E}">
        <p14:creationId xmlns:p14="http://schemas.microsoft.com/office/powerpoint/2010/main" val="2853344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F2559B54-43F8-2FF2-FE7F-2722E1E5DEAD}"/>
              </a:ext>
            </a:extLst>
          </p:cNvPr>
          <p:cNvSpPr/>
          <p:nvPr/>
        </p:nvSpPr>
        <p:spPr>
          <a:xfrm>
            <a:off x="-126460" y="-68094"/>
            <a:ext cx="12451405" cy="7062281"/>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TextBox 8">
            <a:extLst>
              <a:ext uri="{FF2B5EF4-FFF2-40B4-BE49-F238E27FC236}">
                <a16:creationId xmlns:a16="http://schemas.microsoft.com/office/drawing/2014/main" id="{653E476C-DAA3-B485-A38E-75434620497D}"/>
              </a:ext>
            </a:extLst>
          </p:cNvPr>
          <p:cNvSpPr txBox="1"/>
          <p:nvPr/>
        </p:nvSpPr>
        <p:spPr>
          <a:xfrm>
            <a:off x="1142998" y="357326"/>
            <a:ext cx="9479605" cy="1200329"/>
          </a:xfrm>
          <a:prstGeom prst="rect">
            <a:avLst/>
          </a:prstGeom>
          <a:noFill/>
        </p:spPr>
        <p:txBody>
          <a:bodyPr wrap="square">
            <a:spAutoFit/>
          </a:bodyPr>
          <a:lstStyle/>
          <a:p>
            <a:pPr marL="342900" indent="-342900">
              <a:buFont typeface="+mj-lt"/>
              <a:buAutoNum type="arabicPeriod" startAt="3"/>
            </a:pPr>
            <a:r>
              <a:rPr lang="en-US" dirty="0">
                <a:solidFill>
                  <a:schemeClr val="bg2"/>
                </a:solidFill>
              </a:rPr>
              <a:t>Search among citizens for a player with your friend’s number, and your friend searches for you on his device. How to search? Go to the photos screen (eye icon on the right), write the number of the citizen you are looking for on a piece of paper. Approach any character, start a dialogue, drag the piece of paper onto his active zone above his head. The character points the way.</a:t>
            </a:r>
            <a:endParaRPr lang="uk-UA" dirty="0">
              <a:solidFill>
                <a:schemeClr val="bg2"/>
              </a:solidFill>
            </a:endParaRPr>
          </a:p>
        </p:txBody>
      </p:sp>
      <p:pic>
        <p:nvPicPr>
          <p:cNvPr id="4" name="Рисунок 3">
            <a:extLst>
              <a:ext uri="{FF2B5EF4-FFF2-40B4-BE49-F238E27FC236}">
                <a16:creationId xmlns:a16="http://schemas.microsoft.com/office/drawing/2014/main" id="{FC28D05B-E9DF-E556-8B42-9A71AFEF6A2A}"/>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2607013" y="1706076"/>
            <a:ext cx="6977974" cy="3925110"/>
          </a:xfrm>
          <a:prstGeom prst="rect">
            <a:avLst/>
          </a:prstGeom>
        </p:spPr>
      </p:pic>
      <p:cxnSp>
        <p:nvCxnSpPr>
          <p:cNvPr id="6" name="Прямая со стрелкой 5">
            <a:extLst>
              <a:ext uri="{FF2B5EF4-FFF2-40B4-BE49-F238E27FC236}">
                <a16:creationId xmlns:a16="http://schemas.microsoft.com/office/drawing/2014/main" id="{F452BC64-A184-8C4B-DD5B-E6EFCA0772F9}"/>
              </a:ext>
            </a:extLst>
          </p:cNvPr>
          <p:cNvCxnSpPr/>
          <p:nvPr/>
        </p:nvCxnSpPr>
        <p:spPr>
          <a:xfrm flipH="1">
            <a:off x="9474740" y="2174866"/>
            <a:ext cx="963039" cy="77261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a:extLst>
              <a:ext uri="{FF2B5EF4-FFF2-40B4-BE49-F238E27FC236}">
                <a16:creationId xmlns:a16="http://schemas.microsoft.com/office/drawing/2014/main" id="{C173F6A7-9DC3-30A9-71A6-D3AB06CA3430}"/>
              </a:ext>
            </a:extLst>
          </p:cNvPr>
          <p:cNvCxnSpPr/>
          <p:nvPr/>
        </p:nvCxnSpPr>
        <p:spPr>
          <a:xfrm>
            <a:off x="4338536" y="2110902"/>
            <a:ext cx="1517515" cy="169261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4" name="Рисунок 13">
            <a:extLst>
              <a:ext uri="{FF2B5EF4-FFF2-40B4-BE49-F238E27FC236}">
                <a16:creationId xmlns:a16="http://schemas.microsoft.com/office/drawing/2014/main" id="{2C1CAB98-C12E-6C2C-663B-80097B122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8664" y="6034391"/>
            <a:ext cx="959796" cy="959796"/>
          </a:xfrm>
          <a:prstGeom prst="rect">
            <a:avLst/>
          </a:prstGeom>
        </p:spPr>
      </p:pic>
      <p:pic>
        <p:nvPicPr>
          <p:cNvPr id="15" name="Рисунок 14">
            <a:extLst>
              <a:ext uri="{FF2B5EF4-FFF2-40B4-BE49-F238E27FC236}">
                <a16:creationId xmlns:a16="http://schemas.microsoft.com/office/drawing/2014/main" id="{A9033943-8E46-2089-8923-D85632440B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22" y="6058876"/>
            <a:ext cx="883596" cy="883596"/>
          </a:xfrm>
          <a:prstGeom prst="rect">
            <a:avLst/>
          </a:prstGeom>
        </p:spPr>
      </p:pic>
    </p:spTree>
    <p:extLst>
      <p:ext uri="{BB962C8B-B14F-4D97-AF65-F5344CB8AC3E}">
        <p14:creationId xmlns:p14="http://schemas.microsoft.com/office/powerpoint/2010/main" val="2366327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F2559B54-43F8-2FF2-FE7F-2722E1E5DEAD}"/>
              </a:ext>
            </a:extLst>
          </p:cNvPr>
          <p:cNvSpPr/>
          <p:nvPr/>
        </p:nvSpPr>
        <p:spPr>
          <a:xfrm>
            <a:off x="-126460" y="-68094"/>
            <a:ext cx="12451405" cy="7062281"/>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TextBox 8">
            <a:extLst>
              <a:ext uri="{FF2B5EF4-FFF2-40B4-BE49-F238E27FC236}">
                <a16:creationId xmlns:a16="http://schemas.microsoft.com/office/drawing/2014/main" id="{653E476C-DAA3-B485-A38E-75434620497D}"/>
              </a:ext>
            </a:extLst>
          </p:cNvPr>
          <p:cNvSpPr txBox="1"/>
          <p:nvPr/>
        </p:nvSpPr>
        <p:spPr>
          <a:xfrm>
            <a:off x="1142998" y="357326"/>
            <a:ext cx="9479605" cy="923330"/>
          </a:xfrm>
          <a:prstGeom prst="rect">
            <a:avLst/>
          </a:prstGeom>
          <a:noFill/>
        </p:spPr>
        <p:txBody>
          <a:bodyPr wrap="square">
            <a:spAutoFit/>
          </a:bodyPr>
          <a:lstStyle/>
          <a:p>
            <a:pPr marL="342900" indent="-342900">
              <a:buFont typeface="+mj-lt"/>
              <a:buAutoNum type="arabicPeriod" startAt="4"/>
            </a:pPr>
            <a:r>
              <a:rPr lang="en-US" dirty="0">
                <a:solidFill>
                  <a:schemeClr val="bg2"/>
                </a:solidFill>
              </a:rPr>
              <a:t>When you have found a friend's projection in your game, enter into dialogue and drag the point into his circle. Then confirm your decision to fight by entering the proposed circle. Wait for your friend to do the same.</a:t>
            </a:r>
            <a:endParaRPr lang="uk-UA" dirty="0">
              <a:solidFill>
                <a:schemeClr val="bg2"/>
              </a:solidFill>
            </a:endParaRPr>
          </a:p>
        </p:txBody>
      </p:sp>
      <p:pic>
        <p:nvPicPr>
          <p:cNvPr id="3" name="Рисунок 2">
            <a:extLst>
              <a:ext uri="{FF2B5EF4-FFF2-40B4-BE49-F238E27FC236}">
                <a16:creationId xmlns:a16="http://schemas.microsoft.com/office/drawing/2014/main" id="{D9B1688A-84C1-BC60-26ED-18C874449EE4}"/>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1032753" y="1527729"/>
            <a:ext cx="10126494" cy="4556922"/>
          </a:xfrm>
          <a:prstGeom prst="rect">
            <a:avLst/>
          </a:prstGeom>
        </p:spPr>
      </p:pic>
      <p:cxnSp>
        <p:nvCxnSpPr>
          <p:cNvPr id="13" name="Прямая со стрелкой 12">
            <a:extLst>
              <a:ext uri="{FF2B5EF4-FFF2-40B4-BE49-F238E27FC236}">
                <a16:creationId xmlns:a16="http://schemas.microsoft.com/office/drawing/2014/main" id="{1B74F1E6-3708-13EA-0EAD-5692B6F9E95A}"/>
              </a:ext>
            </a:extLst>
          </p:cNvPr>
          <p:cNvCxnSpPr/>
          <p:nvPr/>
        </p:nvCxnSpPr>
        <p:spPr>
          <a:xfrm flipV="1">
            <a:off x="5272391" y="4319081"/>
            <a:ext cx="719847" cy="7782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5" name="Рисунок 14">
            <a:extLst>
              <a:ext uri="{FF2B5EF4-FFF2-40B4-BE49-F238E27FC236}">
                <a16:creationId xmlns:a16="http://schemas.microsoft.com/office/drawing/2014/main" id="{8FEE7B30-0FB3-552C-4F05-C55F8EF1CF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8664" y="6034391"/>
            <a:ext cx="959796" cy="959796"/>
          </a:xfrm>
          <a:prstGeom prst="rect">
            <a:avLst/>
          </a:prstGeom>
        </p:spPr>
      </p:pic>
      <p:pic>
        <p:nvPicPr>
          <p:cNvPr id="16" name="Рисунок 15">
            <a:extLst>
              <a:ext uri="{FF2B5EF4-FFF2-40B4-BE49-F238E27FC236}">
                <a16:creationId xmlns:a16="http://schemas.microsoft.com/office/drawing/2014/main" id="{8430ED8D-7155-ADFA-9C1C-79359120A3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22" y="6058876"/>
            <a:ext cx="883596" cy="883596"/>
          </a:xfrm>
          <a:prstGeom prst="rect">
            <a:avLst/>
          </a:prstGeom>
        </p:spPr>
      </p:pic>
    </p:spTree>
    <p:extLst>
      <p:ext uri="{BB962C8B-B14F-4D97-AF65-F5344CB8AC3E}">
        <p14:creationId xmlns:p14="http://schemas.microsoft.com/office/powerpoint/2010/main" val="3387149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F2559B54-43F8-2FF2-FE7F-2722E1E5DEAD}"/>
              </a:ext>
            </a:extLst>
          </p:cNvPr>
          <p:cNvSpPr/>
          <p:nvPr/>
        </p:nvSpPr>
        <p:spPr>
          <a:xfrm>
            <a:off x="-126460" y="-68094"/>
            <a:ext cx="12451405" cy="7062281"/>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TextBox 8">
            <a:extLst>
              <a:ext uri="{FF2B5EF4-FFF2-40B4-BE49-F238E27FC236}">
                <a16:creationId xmlns:a16="http://schemas.microsoft.com/office/drawing/2014/main" id="{653E476C-DAA3-B485-A38E-75434620497D}"/>
              </a:ext>
            </a:extLst>
          </p:cNvPr>
          <p:cNvSpPr txBox="1"/>
          <p:nvPr/>
        </p:nvSpPr>
        <p:spPr>
          <a:xfrm>
            <a:off x="1142998" y="357326"/>
            <a:ext cx="9479605" cy="369332"/>
          </a:xfrm>
          <a:prstGeom prst="rect">
            <a:avLst/>
          </a:prstGeom>
          <a:noFill/>
        </p:spPr>
        <p:txBody>
          <a:bodyPr wrap="square">
            <a:spAutoFit/>
          </a:bodyPr>
          <a:lstStyle/>
          <a:p>
            <a:pPr marL="342900" indent="-342900">
              <a:buFont typeface="+mj-lt"/>
              <a:buAutoNum type="arabicPeriod" startAt="5"/>
            </a:pPr>
            <a:r>
              <a:rPr lang="en-US" dirty="0">
                <a:solidFill>
                  <a:schemeClr val="bg2"/>
                </a:solidFill>
              </a:rPr>
              <a:t>Fight! Try to reduce your opponent's confidence to zero or destroy all of his attacking planets.</a:t>
            </a:r>
            <a:endParaRPr lang="uk-UA" dirty="0">
              <a:solidFill>
                <a:schemeClr val="bg2"/>
              </a:solidFill>
            </a:endParaRPr>
          </a:p>
        </p:txBody>
      </p:sp>
      <p:pic>
        <p:nvPicPr>
          <p:cNvPr id="4" name="Рисунок 3">
            <a:extLst>
              <a:ext uri="{FF2B5EF4-FFF2-40B4-BE49-F238E27FC236}">
                <a16:creationId xmlns:a16="http://schemas.microsoft.com/office/drawing/2014/main" id="{534238F9-AEBE-59B2-85DC-03C489D56B59}"/>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2395166" y="1706076"/>
            <a:ext cx="7401668" cy="4163438"/>
          </a:xfrm>
          <a:prstGeom prst="rect">
            <a:avLst/>
          </a:prstGeom>
        </p:spPr>
      </p:pic>
      <p:cxnSp>
        <p:nvCxnSpPr>
          <p:cNvPr id="6" name="Прямая со стрелкой 5">
            <a:extLst>
              <a:ext uri="{FF2B5EF4-FFF2-40B4-BE49-F238E27FC236}">
                <a16:creationId xmlns:a16="http://schemas.microsoft.com/office/drawing/2014/main" id="{21E30C6E-C1EA-3A88-F33A-5A003B110EE0}"/>
              </a:ext>
            </a:extLst>
          </p:cNvPr>
          <p:cNvCxnSpPr/>
          <p:nvPr/>
        </p:nvCxnSpPr>
        <p:spPr>
          <a:xfrm flipV="1">
            <a:off x="5233481" y="2714017"/>
            <a:ext cx="1789889" cy="5058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Прямая со стрелкой 7">
            <a:extLst>
              <a:ext uri="{FF2B5EF4-FFF2-40B4-BE49-F238E27FC236}">
                <a16:creationId xmlns:a16="http://schemas.microsoft.com/office/drawing/2014/main" id="{0E8E170A-CE58-566C-6F9E-91DD7C52C268}"/>
              </a:ext>
            </a:extLst>
          </p:cNvPr>
          <p:cNvCxnSpPr/>
          <p:nvPr/>
        </p:nvCxnSpPr>
        <p:spPr>
          <a:xfrm>
            <a:off x="5204298" y="3229583"/>
            <a:ext cx="1770434" cy="30155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a:extLst>
              <a:ext uri="{FF2B5EF4-FFF2-40B4-BE49-F238E27FC236}">
                <a16:creationId xmlns:a16="http://schemas.microsoft.com/office/drawing/2014/main" id="{29C44936-7E7E-72A6-1873-E5CAC343BA87}"/>
              </a:ext>
            </a:extLst>
          </p:cNvPr>
          <p:cNvCxnSpPr/>
          <p:nvPr/>
        </p:nvCxnSpPr>
        <p:spPr>
          <a:xfrm flipV="1">
            <a:off x="5233481" y="3103123"/>
            <a:ext cx="1595336" cy="11673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5" name="Рисунок 14">
            <a:extLst>
              <a:ext uri="{FF2B5EF4-FFF2-40B4-BE49-F238E27FC236}">
                <a16:creationId xmlns:a16="http://schemas.microsoft.com/office/drawing/2014/main" id="{245FC23A-E443-403C-C595-BDFECACA3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8664" y="6034391"/>
            <a:ext cx="959796" cy="959796"/>
          </a:xfrm>
          <a:prstGeom prst="rect">
            <a:avLst/>
          </a:prstGeom>
        </p:spPr>
      </p:pic>
      <p:pic>
        <p:nvPicPr>
          <p:cNvPr id="16" name="Рисунок 15">
            <a:extLst>
              <a:ext uri="{FF2B5EF4-FFF2-40B4-BE49-F238E27FC236}">
                <a16:creationId xmlns:a16="http://schemas.microsoft.com/office/drawing/2014/main" id="{D4AC3801-FB7E-0BF5-D9D7-30DF9E8927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22" y="6058876"/>
            <a:ext cx="883596" cy="883596"/>
          </a:xfrm>
          <a:prstGeom prst="rect">
            <a:avLst/>
          </a:prstGeom>
        </p:spPr>
      </p:pic>
    </p:spTree>
    <p:extLst>
      <p:ext uri="{BB962C8B-B14F-4D97-AF65-F5344CB8AC3E}">
        <p14:creationId xmlns:p14="http://schemas.microsoft.com/office/powerpoint/2010/main" val="2850625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F2559B54-43F8-2FF2-FE7F-2722E1E5DEAD}"/>
              </a:ext>
            </a:extLst>
          </p:cNvPr>
          <p:cNvSpPr/>
          <p:nvPr/>
        </p:nvSpPr>
        <p:spPr>
          <a:xfrm>
            <a:off x="-126460" y="-68094"/>
            <a:ext cx="12451405" cy="7062281"/>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TextBox 8">
            <a:extLst>
              <a:ext uri="{FF2B5EF4-FFF2-40B4-BE49-F238E27FC236}">
                <a16:creationId xmlns:a16="http://schemas.microsoft.com/office/drawing/2014/main" id="{653E476C-DAA3-B485-A38E-75434620497D}"/>
              </a:ext>
            </a:extLst>
          </p:cNvPr>
          <p:cNvSpPr txBox="1"/>
          <p:nvPr/>
        </p:nvSpPr>
        <p:spPr>
          <a:xfrm>
            <a:off x="1142998" y="357326"/>
            <a:ext cx="9479605" cy="369332"/>
          </a:xfrm>
          <a:prstGeom prst="rect">
            <a:avLst/>
          </a:prstGeom>
          <a:noFill/>
        </p:spPr>
        <p:txBody>
          <a:bodyPr wrap="square">
            <a:spAutoFit/>
          </a:bodyPr>
          <a:lstStyle/>
          <a:p>
            <a:pPr marL="342900" indent="-342900">
              <a:buFont typeface="+mj-lt"/>
              <a:buAutoNum type="arabicPeriod" startAt="6"/>
            </a:pPr>
            <a:r>
              <a:rPr lang="en-US" dirty="0">
                <a:solidFill>
                  <a:schemeClr val="bg2"/>
                </a:solidFill>
              </a:rPr>
              <a:t>Go to the nearest obelisk to recover. There you can vote for your desired height.</a:t>
            </a:r>
            <a:endParaRPr lang="uk-UA" dirty="0">
              <a:solidFill>
                <a:schemeClr val="bg2"/>
              </a:solidFill>
            </a:endParaRPr>
          </a:p>
        </p:txBody>
      </p:sp>
      <p:pic>
        <p:nvPicPr>
          <p:cNvPr id="3" name="Рисунок 2">
            <a:extLst>
              <a:ext uri="{FF2B5EF4-FFF2-40B4-BE49-F238E27FC236}">
                <a16:creationId xmlns:a16="http://schemas.microsoft.com/office/drawing/2014/main" id="{D7D9CCD5-12EB-0F85-02E0-A7F7C39F1AF1}"/>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1682885" y="1535920"/>
            <a:ext cx="8826230" cy="4964754"/>
          </a:xfrm>
          <a:prstGeom prst="rect">
            <a:avLst/>
          </a:prstGeom>
        </p:spPr>
      </p:pic>
      <p:cxnSp>
        <p:nvCxnSpPr>
          <p:cNvPr id="7" name="Прямая со стрелкой 6">
            <a:extLst>
              <a:ext uri="{FF2B5EF4-FFF2-40B4-BE49-F238E27FC236}">
                <a16:creationId xmlns:a16="http://schemas.microsoft.com/office/drawing/2014/main" id="{3AE1C6E0-E712-260E-8A9F-C85AF6516F39}"/>
              </a:ext>
            </a:extLst>
          </p:cNvPr>
          <p:cNvCxnSpPr/>
          <p:nvPr/>
        </p:nvCxnSpPr>
        <p:spPr>
          <a:xfrm flipH="1">
            <a:off x="6653719" y="3677055"/>
            <a:ext cx="151751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a:extLst>
              <a:ext uri="{FF2B5EF4-FFF2-40B4-BE49-F238E27FC236}">
                <a16:creationId xmlns:a16="http://schemas.microsoft.com/office/drawing/2014/main" id="{2BF8EF55-CF5A-1AC5-0FCD-4F7F0ECEF707}"/>
              </a:ext>
            </a:extLst>
          </p:cNvPr>
          <p:cNvCxnSpPr/>
          <p:nvPr/>
        </p:nvCxnSpPr>
        <p:spPr>
          <a:xfrm flipH="1">
            <a:off x="5418306" y="3822970"/>
            <a:ext cx="214008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5" name="Рисунок 14">
            <a:extLst>
              <a:ext uri="{FF2B5EF4-FFF2-40B4-BE49-F238E27FC236}">
                <a16:creationId xmlns:a16="http://schemas.microsoft.com/office/drawing/2014/main" id="{3A71AC85-A567-0512-691D-847A98D05E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8664" y="6034391"/>
            <a:ext cx="959796" cy="959796"/>
          </a:xfrm>
          <a:prstGeom prst="rect">
            <a:avLst/>
          </a:prstGeom>
        </p:spPr>
      </p:pic>
      <p:pic>
        <p:nvPicPr>
          <p:cNvPr id="16" name="Рисунок 15">
            <a:extLst>
              <a:ext uri="{FF2B5EF4-FFF2-40B4-BE49-F238E27FC236}">
                <a16:creationId xmlns:a16="http://schemas.microsoft.com/office/drawing/2014/main" id="{C0B45DD4-24E2-9FA8-DB38-5A8115EA84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22" y="6058876"/>
            <a:ext cx="883596" cy="883596"/>
          </a:xfrm>
          <a:prstGeom prst="rect">
            <a:avLst/>
          </a:prstGeom>
        </p:spPr>
      </p:pic>
    </p:spTree>
    <p:extLst>
      <p:ext uri="{BB962C8B-B14F-4D97-AF65-F5344CB8AC3E}">
        <p14:creationId xmlns:p14="http://schemas.microsoft.com/office/powerpoint/2010/main" val="255094087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191</Words>
  <Application>Microsoft Office PowerPoint</Application>
  <PresentationFormat>Широкоэкранный</PresentationFormat>
  <Paragraphs>6</Paragraphs>
  <Slides>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5</vt:i4>
      </vt:variant>
    </vt:vector>
  </HeadingPairs>
  <TitlesOfParts>
    <vt:vector size="9" baseType="lpstr">
      <vt:lpstr>Arial</vt:lpstr>
      <vt:lpstr>Calibri</vt:lpstr>
      <vt:lpstr>Calibri Light</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Tsalikova Dariia</dc:creator>
  <cp:lastModifiedBy>Tsalikova Dariia</cp:lastModifiedBy>
  <cp:revision>22</cp:revision>
  <dcterms:created xsi:type="dcterms:W3CDTF">2024-06-04T22:34:51Z</dcterms:created>
  <dcterms:modified xsi:type="dcterms:W3CDTF">2024-06-04T23:00:15Z</dcterms:modified>
</cp:coreProperties>
</file>