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matic SC" pitchFamily="2" charset="0"/>
      <p:regular r:id="rId17"/>
      <p:bold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9B5664-E63D-45F8-B967-E03582A8558D}">
  <a:tblStyle styleId="{AC9B5664-E63D-45F8-B967-E03582A855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e1f3985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be1f3985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e1f3985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be1f3985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be1f3985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be1f3985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be1f3985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be1f3985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be1f3985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be1f3985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e1f4914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be1f4914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e1f398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be1f398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e1f3985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e1f3985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e1f398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e1f398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e1f491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be1f491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be1f3985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be1f3985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be1f3985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be1f3985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98" name="Google Shape;98;p19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99" name="Google Shape;99;p19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9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9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9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9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9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9"/>
          <p:cNvGrpSpPr/>
          <p:nvPr/>
        </p:nvGrpSpPr>
        <p:grpSpPr>
          <a:xfrm>
            <a:off x="4201473" y="2616084"/>
            <a:ext cx="741054" cy="1077178"/>
            <a:chOff x="2446425" y="1033300"/>
            <a:chExt cx="1176650" cy="1710350"/>
          </a:xfrm>
        </p:grpSpPr>
        <p:sp>
          <p:nvSpPr>
            <p:cNvPr id="111" name="Google Shape;111;p19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CUSTOM_1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 hasCustomPrompt="1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2" hasCustomPrompt="1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3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4" hasCustomPrompt="1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5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531025" y="3544933"/>
            <a:ext cx="4082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shq/piggymetr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finance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1126750" y="3067300"/>
            <a:ext cx="72285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Octanty Mulianingtyas 504973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 services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88" y="1139699"/>
            <a:ext cx="7910625" cy="20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part of service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00425"/>
            <a:ext cx="7196176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657275" y="143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part of service</a:t>
            </a: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0" y="928975"/>
            <a:ext cx="5881600" cy="40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720000" y="80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promotheus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749250"/>
            <a:ext cx="6758449" cy="231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025" y="3208700"/>
            <a:ext cx="7399802" cy="16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Grafana 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39700"/>
            <a:ext cx="3712775" cy="18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125" y="1139700"/>
            <a:ext cx="3585374" cy="18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Springboot to Quarkus</a:t>
            </a: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Source spring boot (open source): </a:t>
            </a: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u="sng">
                <a:solidFill>
                  <a:schemeClr val="hlink"/>
                </a:solidFill>
                <a:hlinkClick r:id="rId3"/>
              </a:rPr>
              <a:t>https://github.com/sqshq/piggymetrics</a:t>
            </a: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Source Implementation:</a:t>
            </a:r>
            <a:endParaRPr sz="23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https://github.com/MarinArhipova/finance</a:t>
            </a:r>
            <a:endParaRPr sz="2750" b="1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Have Database Support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Scenario tests running 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Healthcheck Services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Monitoring Part of Services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Monitoring data and visualization with Prometheus + Grafana </a:t>
            </a:r>
            <a:endParaRPr sz="1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microservices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280925" y="1117525"/>
            <a:ext cx="84129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50" y="1086863"/>
            <a:ext cx="3984599" cy="35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575" y="918050"/>
            <a:ext cx="2092750" cy="386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1"/>
          <p:cNvCxnSpPr/>
          <p:nvPr/>
        </p:nvCxnSpPr>
        <p:spPr>
          <a:xfrm rot="10800000" flipH="1">
            <a:off x="4466250" y="2572500"/>
            <a:ext cx="1505400" cy="12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720000" y="180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5" y="1038348"/>
            <a:ext cx="7138324" cy="36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720000" y="-100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SWAGGER API: http://localhost:8080/my-custom-path</a:t>
            </a:r>
            <a:endParaRPr sz="3000"/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720000" y="4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{AC9B5664-E63D-45F8-B967-E03582A8558D}</a:tableStyleId>
              </a:tblPr>
              <a:tblGrid>
                <a:gridCol w="18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Method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</a:t>
                      </a:r>
                      <a:endParaRPr sz="11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​/api​/finance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an account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Success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</a:t>
                      </a: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​/api​/finance​/account​/{name}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 account data by account name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Success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</a:t>
                      </a: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​/api​/finance​/saveChanges​/{name}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saving, income and expense from account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Failed, Error invoke subClass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</a:t>
                      </a: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​/api​/finance​/updateSaving​/{name}</a:t>
                      </a: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Saving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Success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SAVING</a:t>
                      </a:r>
                      <a:endParaRPr sz="13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/api/finance/seeSaving/{name}</a:t>
                      </a:r>
                      <a:endParaRPr sz="1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See Saving by account name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Success</a:t>
                      </a:r>
                      <a:endParaRPr sz="12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IMPLEMENTATION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https</a:t>
            </a:r>
            <a:r>
              <a:rPr lang="en-GB"/>
              <a:t>://</a:t>
            </a:r>
            <a:r>
              <a:rPr lang="en-GB" smtClean="0"/>
              <a:t>localhost:8080/swagger-ui/my-custom-path</a:t>
            </a:r>
            <a:endParaRPr lang="en-GB"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6" y="1988450"/>
            <a:ext cx="7891948" cy="1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 testing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getAccountByName and CreateAccount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5" y="1681875"/>
            <a:ext cx="7766499" cy="27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 services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8" y="991875"/>
            <a:ext cx="3823975" cy="4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Amatic SC</vt:lpstr>
      <vt:lpstr>Roboto Mono</vt:lpstr>
      <vt:lpstr>Courier New</vt:lpstr>
      <vt:lpstr>Roboto Condensed</vt:lpstr>
      <vt:lpstr>Arial</vt:lpstr>
      <vt:lpstr>Simple Light</vt:lpstr>
      <vt:lpstr>Team 8 Personal finance</vt:lpstr>
      <vt:lpstr>Contents of this Template</vt:lpstr>
      <vt:lpstr>IMPLEMENTATION</vt:lpstr>
      <vt:lpstr>Core microservices</vt:lpstr>
      <vt:lpstr>Database diagram</vt:lpstr>
      <vt:lpstr>SWAGGER API: http://localhost:8080/my-custom-path</vt:lpstr>
      <vt:lpstr>SWAGGER IMPLEMENTATION</vt:lpstr>
      <vt:lpstr>Quarkus testing</vt:lpstr>
      <vt:lpstr>Health check services</vt:lpstr>
      <vt:lpstr>Health check services</vt:lpstr>
      <vt:lpstr>Monitoring part of service</vt:lpstr>
      <vt:lpstr>Monitoring part of service</vt:lpstr>
      <vt:lpstr>promotheus</vt:lpstr>
      <vt:lpstr>eXAMPLE OF Grafana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Personal finance</dc:title>
  <cp:lastModifiedBy>Octanty</cp:lastModifiedBy>
  <cp:revision>1</cp:revision>
  <dcterms:modified xsi:type="dcterms:W3CDTF">2021-01-18T06:04:10Z</dcterms:modified>
</cp:coreProperties>
</file>