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5900"/>
    <a:srgbClr val="7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9"/>
  </p:normalViewPr>
  <p:slideViewPr>
    <p:cSldViewPr snapToGrid="0" snapToObjects="1">
      <p:cViewPr varScale="1">
        <p:scale>
          <a:sx n="117" d="100"/>
          <a:sy n="117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5FFB-505D-984D-805D-D2DA24020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0E2E6-D687-1945-881C-2E5F7653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EF24-4D1B-9C4F-BA91-2C582B5C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592B-50F8-F649-8E37-94CA2EDD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6A1B-D27B-C346-8657-FFE55F20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8D62-CE5F-8448-922E-14BF0BCE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2C6E9-9C3D-1646-9ABF-5007AE8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560B-82C4-3E42-BE71-40FC053F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752B-96E9-D746-998C-19145BD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8B2C-7519-814D-BA78-B388E328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A816-671A-B548-B0F5-362A63EA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2554-9524-DF4A-BF0F-BA8F3C537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F44D-32DC-3747-90C3-B6395F26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6608-B399-4B41-AE69-2EA0C32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41E6-90A7-8840-9827-4EE81FCB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5E47-069C-2247-A99B-328EBBE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2F3D-70DB-9841-9AFF-8D6AEE61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AE07-BD26-4547-A913-CB3FFCAE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06AC-8D81-BF46-BD4C-602C38C3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BFCE-3206-B648-B764-CB679507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395B-8607-B045-9344-F82B4D48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BDA2-142B-8346-BC5A-F5AA4F4F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2B3F-CA9D-A64E-AF35-6E9AE41E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51BB-5F7B-D440-BCD5-D2D28D04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606A-CDC4-934D-AC71-D60CC4D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B25C-1B6A-CE47-9007-C6585769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3B3D-F402-6D4C-A070-87D219640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EDC97-3679-6E4D-B4FD-153B5201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29B8-E00A-6743-BE24-F60EFAB5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91688-5586-6F47-BE4E-BE3EBBEF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2C15-4191-BC41-BAEC-D5148212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90FB-F2EF-5742-B9FD-4E220B1B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88B3-4863-7248-B6C6-C2873005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8F38C-EE86-9148-8314-65924CC3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B1FFD-18B1-EB4F-881B-4A4EA9798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C7928-392F-3A4B-AAA5-83E83666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34923-1F7E-E041-8EA6-8D3A55BA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FD492-8087-0842-B07A-42A1895F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DF27B-D205-1C45-9587-5DE55085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2AFD-32E0-664C-A8E6-F64B2F42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1DC9F-9163-2F43-8467-53AE44C2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48A69-B5F5-944F-A1F7-37417BD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7120-C61D-F040-B3A6-52DE7D7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234CD-8A03-3C4D-90ED-3F89058A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E54A8-E4AF-C943-BFDA-AF1F13C3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3780-6F12-694C-8F68-1DC0FE11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976F-FAFC-E34E-BC76-4A5E2A52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B724-17A4-DB4F-A712-657EB32B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0A3F0-1FE0-8643-B5E2-7A282446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8F798-CB49-E04B-8DB1-FED9747F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87E5B-0158-0F45-97D1-469CA33A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B1A0-C67B-5742-AF28-9F4D60C0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84D5-EB97-CB47-BFE4-CE6AD20A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39D4-643C-B246-9C0B-386EBBCB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D0E8A-C93F-AD45-B5B5-EC732C48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30FA8-3CED-3A42-B09C-9365A01C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3E04-B1F7-9C49-A3EF-D5286F11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0274-FCE9-D543-A58C-B76D5DB4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EC444-9C71-BB45-8F94-5A67D3F8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F18C-DE28-5645-8B95-0E1D3D04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665F-FDF8-804F-8019-40FA26CD6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2E56-390B-0D40-B23D-733986BC3B8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FEC0-1B1D-1F4D-B0DF-F88729BAA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4882-CC26-ED4E-AF3B-9FE5CC29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3703-06BD-FB42-BF56-BAA93DAA3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6864B-251D-D34F-966F-A32ED3B7C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8560B-748D-A04A-A8B6-C26137469ED6}"/>
              </a:ext>
            </a:extLst>
          </p:cNvPr>
          <p:cNvSpPr txBox="1"/>
          <p:nvPr/>
        </p:nvSpPr>
        <p:spPr>
          <a:xfrm>
            <a:off x="1699434" y="1670105"/>
            <a:ext cx="62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Mu 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F2F92-D876-6F44-837D-BEAC408F4EA9}"/>
              </a:ext>
            </a:extLst>
          </p:cNvPr>
          <p:cNvSpPr txBox="1"/>
          <p:nvPr/>
        </p:nvSpPr>
        <p:spPr>
          <a:xfrm>
            <a:off x="3179198" y="1670105"/>
            <a:ext cx="85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(Mu 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67C1-7A9B-E145-8253-3254A83176FE}"/>
              </a:ext>
            </a:extLst>
          </p:cNvPr>
          <p:cNvSpPr txBox="1"/>
          <p:nvPr/>
        </p:nvSpPr>
        <p:spPr>
          <a:xfrm>
            <a:off x="1777751" y="2696504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05435-6FEC-7345-8330-93C816E8234D}"/>
              </a:ext>
            </a:extLst>
          </p:cNvPr>
          <p:cNvSpPr txBox="1"/>
          <p:nvPr/>
        </p:nvSpPr>
        <p:spPr>
          <a:xfrm>
            <a:off x="3376267" y="2696503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4B216C-45F7-404B-BE81-FFE5773E345B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238703" y="2850392"/>
            <a:ext cx="1137564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284F6-C9B7-AD4D-BCEB-65B425B09E3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008227" y="1977882"/>
            <a:ext cx="3400" cy="718622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8D2CB-1A53-264D-AA94-4E57D8020FA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606743" y="1977882"/>
            <a:ext cx="1" cy="71862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EF24D4-39E3-2847-8D23-1AC5C8995F7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2323820" y="1823994"/>
            <a:ext cx="85537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D265BD-7EED-E045-AD84-BEE056F8C87E}"/>
              </a:ext>
            </a:extLst>
          </p:cNvPr>
          <p:cNvSpPr txBox="1"/>
          <p:nvPr/>
        </p:nvSpPr>
        <p:spPr>
          <a:xfrm>
            <a:off x="3647250" y="2146519"/>
            <a:ext cx="88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DCEFB-A748-AC4B-A14C-C2FB04D1196D}"/>
              </a:ext>
            </a:extLst>
          </p:cNvPr>
          <p:cNvSpPr txBox="1"/>
          <p:nvPr/>
        </p:nvSpPr>
        <p:spPr>
          <a:xfrm>
            <a:off x="1268000" y="2182972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16F2-BCB0-DF47-9628-9F5257B7CF35}"/>
              </a:ext>
            </a:extLst>
          </p:cNvPr>
          <p:cNvSpPr txBox="1"/>
          <p:nvPr/>
        </p:nvSpPr>
        <p:spPr>
          <a:xfrm>
            <a:off x="2458508" y="2856132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321365-75FD-4040-905E-8DF1F5012167}"/>
              </a:ext>
            </a:extLst>
          </p:cNvPr>
          <p:cNvSpPr txBox="1"/>
          <p:nvPr/>
        </p:nvSpPr>
        <p:spPr>
          <a:xfrm>
            <a:off x="2504268" y="1504922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embed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4E680-1087-544D-8A5F-EEB972A801B7}"/>
              </a:ext>
            </a:extLst>
          </p:cNvPr>
          <p:cNvSpPr txBox="1"/>
          <p:nvPr/>
        </p:nvSpPr>
        <p:spPr>
          <a:xfrm>
            <a:off x="5228562" y="1670763"/>
            <a:ext cx="57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Nu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B75B1-A2A6-8A48-A638-6168024E45B4}"/>
              </a:ext>
            </a:extLst>
          </p:cNvPr>
          <p:cNvSpPr txBox="1"/>
          <p:nvPr/>
        </p:nvSpPr>
        <p:spPr>
          <a:xfrm>
            <a:off x="6637072" y="1670762"/>
            <a:ext cx="88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(Nu F)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AA5493-0637-F949-B68A-DF4E520D1C91}"/>
              </a:ext>
            </a:extLst>
          </p:cNvPr>
          <p:cNvSpPr txBox="1"/>
          <p:nvPr/>
        </p:nvSpPr>
        <p:spPr>
          <a:xfrm>
            <a:off x="5283127" y="2661950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F0DE56-8763-3F41-8FC0-BF623EBDD389}"/>
              </a:ext>
            </a:extLst>
          </p:cNvPr>
          <p:cNvSpPr txBox="1"/>
          <p:nvPr/>
        </p:nvSpPr>
        <p:spPr>
          <a:xfrm>
            <a:off x="6846016" y="2661949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7DA9B-99DA-704A-A753-308555B272F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744079" y="2815838"/>
            <a:ext cx="1101937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813FFF-2CD3-7342-BBF9-6A13ACE1FF4C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5513603" y="1978540"/>
            <a:ext cx="950" cy="6834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F0107-FBD6-E14A-8338-1F9407D6EB16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7076492" y="1978539"/>
            <a:ext cx="1643" cy="6834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B7BCB4-1439-5140-919B-12AF7CD0D1B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00543" y="1824651"/>
            <a:ext cx="836529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9670CE-61F5-5149-B82E-E58C6B0B8CED}"/>
              </a:ext>
            </a:extLst>
          </p:cNvPr>
          <p:cNvSpPr txBox="1"/>
          <p:nvPr/>
        </p:nvSpPr>
        <p:spPr>
          <a:xfrm>
            <a:off x="7076491" y="2188032"/>
            <a:ext cx="88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7F001-EEA6-E14C-A70C-2E18713058B6}"/>
              </a:ext>
            </a:extLst>
          </p:cNvPr>
          <p:cNvSpPr txBox="1"/>
          <p:nvPr/>
        </p:nvSpPr>
        <p:spPr>
          <a:xfrm>
            <a:off x="4825043" y="2190753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D781CB-F1B7-0349-B8F8-B291100CCC21}"/>
              </a:ext>
            </a:extLst>
          </p:cNvPr>
          <p:cNvSpPr txBox="1"/>
          <p:nvPr/>
        </p:nvSpPr>
        <p:spPr>
          <a:xfrm>
            <a:off x="5866110" y="2836894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65801B-CD41-8F40-B95F-90E88278B58F}"/>
              </a:ext>
            </a:extLst>
          </p:cNvPr>
          <p:cNvSpPr txBox="1"/>
          <p:nvPr/>
        </p:nvSpPr>
        <p:spPr>
          <a:xfrm>
            <a:off x="5781637" y="1494283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project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843272-9B86-114E-9302-A735A785C8F6}"/>
              </a:ext>
            </a:extLst>
          </p:cNvPr>
          <p:cNvSpPr txBox="1"/>
          <p:nvPr/>
        </p:nvSpPr>
        <p:spPr>
          <a:xfrm>
            <a:off x="2205068" y="3415124"/>
            <a:ext cx="126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catamorphism</a:t>
            </a:r>
            <a:endParaRPr lang="en-US" sz="1400" dirty="0">
              <a:latin typeface="Whitney Medium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5D14BB-6706-6C4D-80CB-71B89828E0DA}"/>
              </a:ext>
            </a:extLst>
          </p:cNvPr>
          <p:cNvSpPr txBox="1"/>
          <p:nvPr/>
        </p:nvSpPr>
        <p:spPr>
          <a:xfrm>
            <a:off x="5682575" y="3405553"/>
            <a:ext cx="126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anamorphism</a:t>
            </a:r>
            <a:endParaRPr lang="en-US" sz="1400" dirty="0">
              <a:latin typeface="Whitney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687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FCB4-C201-0449-990F-E4CACAFBABE5}"/>
              </a:ext>
            </a:extLst>
          </p:cNvPr>
          <p:cNvSpPr txBox="1"/>
          <p:nvPr/>
        </p:nvSpPr>
        <p:spPr>
          <a:xfrm>
            <a:off x="2025255" y="2668588"/>
            <a:ext cx="62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Fix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D9EE4-3693-274C-8BA5-9482E480EA65}"/>
              </a:ext>
            </a:extLst>
          </p:cNvPr>
          <p:cNvSpPr txBox="1"/>
          <p:nvPr/>
        </p:nvSpPr>
        <p:spPr>
          <a:xfrm>
            <a:off x="3505019" y="2668588"/>
            <a:ext cx="85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(Fix 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6956A-2FA2-E845-9804-24442CE80505}"/>
              </a:ext>
            </a:extLst>
          </p:cNvPr>
          <p:cNvSpPr txBox="1"/>
          <p:nvPr/>
        </p:nvSpPr>
        <p:spPr>
          <a:xfrm>
            <a:off x="2103572" y="3694987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DAABA-F284-DD45-BB9B-99C5DD9E7C90}"/>
              </a:ext>
            </a:extLst>
          </p:cNvPr>
          <p:cNvSpPr txBox="1"/>
          <p:nvPr/>
        </p:nvSpPr>
        <p:spPr>
          <a:xfrm>
            <a:off x="3702088" y="3694986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DD184D-1B4D-4C45-877D-DA6E952C0793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2564524" y="3848875"/>
            <a:ext cx="1137564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B074F-6BED-9B41-A77C-CB2BF09E12B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334048" y="2976365"/>
            <a:ext cx="3400" cy="718622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69E99F-08DF-E74C-A93E-D1EB64750AC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932564" y="2976365"/>
            <a:ext cx="1" cy="71862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599FA-D7DB-0746-B39B-03FCD058C5CA}"/>
              </a:ext>
            </a:extLst>
          </p:cNvPr>
          <p:cNvCxnSpPr>
            <a:cxnSpLocks/>
          </p:cNvCxnSpPr>
          <p:nvPr/>
        </p:nvCxnSpPr>
        <p:spPr>
          <a:xfrm flipH="1">
            <a:off x="2649641" y="2790947"/>
            <a:ext cx="85537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1FBC3A-C5AC-3E40-8943-12FBB434A6C1}"/>
              </a:ext>
            </a:extLst>
          </p:cNvPr>
          <p:cNvSpPr txBox="1"/>
          <p:nvPr/>
        </p:nvSpPr>
        <p:spPr>
          <a:xfrm>
            <a:off x="3973071" y="3145002"/>
            <a:ext cx="9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B2A24-C57E-1A4E-825F-B70DBCFE8EFE}"/>
              </a:ext>
            </a:extLst>
          </p:cNvPr>
          <p:cNvSpPr txBox="1"/>
          <p:nvPr/>
        </p:nvSpPr>
        <p:spPr>
          <a:xfrm>
            <a:off x="1593821" y="3181455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97FED-D36A-0049-98D9-4FAC0BB14A7B}"/>
              </a:ext>
            </a:extLst>
          </p:cNvPr>
          <p:cNvSpPr txBox="1"/>
          <p:nvPr/>
        </p:nvSpPr>
        <p:spPr>
          <a:xfrm>
            <a:off x="2945120" y="3854751"/>
            <a:ext cx="45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11CAA-0F03-4B46-9054-4FD5B5E394D7}"/>
              </a:ext>
            </a:extLst>
          </p:cNvPr>
          <p:cNvSpPr txBox="1"/>
          <p:nvPr/>
        </p:nvSpPr>
        <p:spPr>
          <a:xfrm>
            <a:off x="2703965" y="2471875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embed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430D6-B4FC-DF41-A2B9-7CB7331B410E}"/>
              </a:ext>
            </a:extLst>
          </p:cNvPr>
          <p:cNvSpPr txBox="1"/>
          <p:nvPr/>
        </p:nvSpPr>
        <p:spPr>
          <a:xfrm>
            <a:off x="2524929" y="4239365"/>
            <a:ext cx="126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hylomorphism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38D73-F7EC-E548-B096-54D029389E4F}"/>
              </a:ext>
            </a:extLst>
          </p:cNvPr>
          <p:cNvSpPr txBox="1"/>
          <p:nvPr/>
        </p:nvSpPr>
        <p:spPr>
          <a:xfrm>
            <a:off x="2109054" y="1664083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CB2D7-3AE1-2241-9C0A-8D6239FB4915}"/>
              </a:ext>
            </a:extLst>
          </p:cNvPr>
          <p:cNvSpPr txBox="1"/>
          <p:nvPr/>
        </p:nvSpPr>
        <p:spPr>
          <a:xfrm>
            <a:off x="3703473" y="1664082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0930F6-23F6-1E44-8B74-CB3B085A75B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2570006" y="1817971"/>
            <a:ext cx="1133467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5EBDD4-F614-B64B-B5A7-120964575F1C}"/>
              </a:ext>
            </a:extLst>
          </p:cNvPr>
          <p:cNvSpPr txBox="1"/>
          <p:nvPr/>
        </p:nvSpPr>
        <p:spPr>
          <a:xfrm>
            <a:off x="2881518" y="1480359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5A74B8-21E1-AD42-A8DF-8A58CA225F86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2337448" y="1971860"/>
            <a:ext cx="2082" cy="696728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E14297-86D9-A248-AF16-927BFE21A80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flipH="1">
            <a:off x="3932565" y="1971859"/>
            <a:ext cx="1384" cy="696729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A4776A-B13B-3A4C-A863-3CA251CF6A16}"/>
              </a:ext>
            </a:extLst>
          </p:cNvPr>
          <p:cNvSpPr txBox="1"/>
          <p:nvPr/>
        </p:nvSpPr>
        <p:spPr>
          <a:xfrm>
            <a:off x="1573616" y="2125748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00381-9C22-944B-A40B-E80A40FB47F1}"/>
              </a:ext>
            </a:extLst>
          </p:cNvPr>
          <p:cNvSpPr txBox="1"/>
          <p:nvPr/>
        </p:nvSpPr>
        <p:spPr>
          <a:xfrm>
            <a:off x="3932564" y="2142032"/>
            <a:ext cx="9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11DCAB-1181-6D42-9FDF-F659883A007C}"/>
              </a:ext>
            </a:extLst>
          </p:cNvPr>
          <p:cNvCxnSpPr>
            <a:cxnSpLocks/>
          </p:cNvCxnSpPr>
          <p:nvPr/>
        </p:nvCxnSpPr>
        <p:spPr>
          <a:xfrm flipV="1">
            <a:off x="2668490" y="2905191"/>
            <a:ext cx="836529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27629F-2F01-2C4A-9BF8-93DF8C74EE4E}"/>
              </a:ext>
            </a:extLst>
          </p:cNvPr>
          <p:cNvSpPr txBox="1"/>
          <p:nvPr/>
        </p:nvSpPr>
        <p:spPr>
          <a:xfrm>
            <a:off x="2719996" y="2873661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7301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B392FA95-F158-824E-9F80-D3711597F282}"/>
              </a:ext>
            </a:extLst>
          </p:cNvPr>
          <p:cNvSpPr/>
          <p:nvPr/>
        </p:nvSpPr>
        <p:spPr>
          <a:xfrm>
            <a:off x="3910883" y="838199"/>
            <a:ext cx="1518160" cy="1518160"/>
          </a:xfrm>
          <a:prstGeom prst="arc">
            <a:avLst>
              <a:gd name="adj1" fmla="val 107311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E482BC4-2B61-854E-94C7-883BEF582E61}"/>
              </a:ext>
            </a:extLst>
          </p:cNvPr>
          <p:cNvSpPr/>
          <p:nvPr/>
        </p:nvSpPr>
        <p:spPr>
          <a:xfrm>
            <a:off x="2764970" y="838198"/>
            <a:ext cx="2667001" cy="2667001"/>
          </a:xfrm>
          <a:prstGeom prst="arc">
            <a:avLst>
              <a:gd name="adj1" fmla="val 10731148"/>
              <a:gd name="adj2" fmla="val 541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7673264-0D80-714A-8A0C-41C3DF26318E}"/>
              </a:ext>
            </a:extLst>
          </p:cNvPr>
          <p:cNvSpPr/>
          <p:nvPr/>
        </p:nvSpPr>
        <p:spPr>
          <a:xfrm>
            <a:off x="2764971" y="892628"/>
            <a:ext cx="2666999" cy="2797629"/>
          </a:xfrm>
          <a:custGeom>
            <a:avLst/>
            <a:gdLst>
              <a:gd name="connsiteX0" fmla="*/ 0 w 2481943"/>
              <a:gd name="connsiteY0" fmla="*/ 2721428 h 2721428"/>
              <a:gd name="connsiteX1" fmla="*/ 1066800 w 2481943"/>
              <a:gd name="connsiteY1" fmla="*/ 1545771 h 2721428"/>
              <a:gd name="connsiteX2" fmla="*/ 1328057 w 2481943"/>
              <a:gd name="connsiteY2" fmla="*/ 0 h 2721428"/>
              <a:gd name="connsiteX3" fmla="*/ 2481943 w 2481943"/>
              <a:gd name="connsiteY3" fmla="*/ 2656114 h 2721428"/>
              <a:gd name="connsiteX4" fmla="*/ 0 w 2481943"/>
              <a:gd name="connsiteY4" fmla="*/ 2721428 h 27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3" h="2721428">
                <a:moveTo>
                  <a:pt x="0" y="2721428"/>
                </a:moveTo>
                <a:lnTo>
                  <a:pt x="1066800" y="1545771"/>
                </a:lnTo>
                <a:lnTo>
                  <a:pt x="1328057" y="0"/>
                </a:lnTo>
                <a:lnTo>
                  <a:pt x="2481943" y="2656114"/>
                </a:lnTo>
                <a:lnTo>
                  <a:pt x="0" y="2721428"/>
                </a:lnTo>
                <a:close/>
              </a:path>
            </a:pathLst>
          </a:custGeom>
          <a:solidFill>
            <a:srgbClr val="8F5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375720-8823-AE4E-90BE-96958D8BAAEF}"/>
              </a:ext>
            </a:extLst>
          </p:cNvPr>
          <p:cNvCxnSpPr>
            <a:cxnSpLocks/>
            <a:stCxn id="8" idx="0"/>
            <a:endCxn id="16" idx="0"/>
          </p:cNvCxnSpPr>
          <p:nvPr/>
        </p:nvCxnSpPr>
        <p:spPr>
          <a:xfrm flipH="1">
            <a:off x="2764971" y="2198404"/>
            <a:ext cx="266" cy="1491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BA162E-963D-E445-9A5D-C776F28353CE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>
            <a:off x="3911035" y="1612481"/>
            <a:ext cx="278" cy="86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F26BEA-FF71-7444-A69D-F9D6250E280D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429043" y="1612481"/>
            <a:ext cx="2927" cy="2010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72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Whitney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Ziyang Liu</dc:creator>
  <cp:lastModifiedBy>Ziyang Liu</cp:lastModifiedBy>
  <cp:revision>14</cp:revision>
  <dcterms:created xsi:type="dcterms:W3CDTF">2019-07-13T18:29:41Z</dcterms:created>
  <dcterms:modified xsi:type="dcterms:W3CDTF">2019-07-15T06:43:08Z</dcterms:modified>
</cp:coreProperties>
</file>