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3" r:id="rId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66D774-76E6-4304-AD40-37445BC52CD2}" type="datetime1">
              <a:rPr lang="es-ES" smtClean="0"/>
              <a:t>27/04/2021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28E3B9-20FD-4A66-B01D-2BA689DD37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7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B78D4-5A53-41BC-8F2A-EA0BCC951EB2}" type="datetime1">
              <a:rPr lang="es-ES" noProof="0" smtClean="0"/>
              <a:t>27/04/2021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466FB726-9EA1-438E-B3C4-5738EA7655EC}" type="datetime1">
              <a:rPr lang="es-ES" noProof="0" smtClean="0"/>
              <a:t>27/04/2021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288D08-D4EC-41D0-83AA-A12A514535FF}" type="datetime1">
              <a:rPr lang="es-ES" noProof="0" smtClean="0"/>
              <a:t>27/04/2021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B87182-FA69-4F03-863D-9267B38C36FF}" type="datetime1">
              <a:rPr lang="es-ES" noProof="0" smtClean="0"/>
              <a:t>27/04/2021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5794B0-7797-4272-9696-38EFF55CC0F9}" type="datetime1">
              <a:rPr lang="es-ES" noProof="0" smtClean="0"/>
              <a:t>27/04/2021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3065C-43D5-49A8-B59C-127CBA6BB399}" type="datetime1">
              <a:rPr lang="es-ES" noProof="0" smtClean="0"/>
              <a:t>27/04/2021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1D0151-474C-413E-A493-4E0CAE9D5F11}" type="datetime1">
              <a:rPr lang="es-ES" noProof="0" smtClean="0"/>
              <a:t>27/04/2021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A1010D-A5D4-4CA8-A1BB-CBED83D7E82D}" type="datetime1">
              <a:rPr lang="es-ES" noProof="0" smtClean="0"/>
              <a:t>27/04/2021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E3B843-CCD9-46EE-BF85-1900A91D06F3}" type="datetime1">
              <a:rPr lang="es-ES" noProof="0" smtClean="0"/>
              <a:t>27/04/2021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3EBAD4-9ACF-4585-9EAE-57EB88D31CDE}" type="datetime1">
              <a:rPr lang="es-ES" noProof="0" smtClean="0"/>
              <a:t>27/04/2021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CC6A82-2F8F-4936-8838-5BC2FB2E370D}" type="datetime1">
              <a:rPr lang="es-ES" noProof="0" smtClean="0"/>
              <a:t>27/04/2021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39B39A-4A81-4D21-8BFB-D76B7E9694BA}" type="datetime1">
              <a:rPr lang="es-ES" noProof="0" smtClean="0"/>
              <a:t>27/04/2021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F0DEC6-5D3C-4DBA-996C-D4E13AC6070A}" type="datetime1">
              <a:rPr lang="es-ES" noProof="0" smtClean="0"/>
              <a:t>27/04/2021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E7B9F7-6137-47F8-88A0-AC716F54B38E}" type="datetime1">
              <a:rPr lang="es-ES" noProof="0" smtClean="0"/>
              <a:t>27/04/2021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C1B1E6-E335-44CC-B314-7C0916014943}" type="datetime1">
              <a:rPr lang="es-ES" noProof="0" smtClean="0"/>
              <a:t>27/04/2021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801FC-6F4F-4172-8124-C87717AF3BCC}" type="datetime1">
              <a:rPr lang="es-ES" noProof="0" smtClean="0"/>
              <a:t>27/04/2021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8EA861-8B32-43BA-A6F4-C3A246756A49}" type="datetime1">
              <a:rPr lang="es-ES" noProof="0" smtClean="0"/>
              <a:t>27/04/2021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890174-A877-417D-A517-B0267F90D174}" type="datetime1">
              <a:rPr lang="es-ES" noProof="0" smtClean="0"/>
              <a:t>27/04/2021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3525B83-BF8F-4BAE-92A6-76F14A71EF5F}" type="datetime1">
              <a:rPr lang="es-ES" noProof="0" smtClean="0"/>
              <a:t>27/04/2021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767779" y="1112106"/>
            <a:ext cx="1443683" cy="93087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>
            <a:off x="4489621" y="1157415"/>
            <a:ext cx="0" cy="3954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4588474" y="1647566"/>
            <a:ext cx="395416" cy="2965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3977842" y="1639329"/>
            <a:ext cx="395416" cy="2965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079090" y="667265"/>
            <a:ext cx="82105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LINKER</a:t>
            </a:r>
            <a:endParaRPr lang="en-US" dirty="0"/>
          </a:p>
        </p:txBody>
      </p:sp>
      <p:sp>
        <p:nvSpPr>
          <p:cNvPr id="15" name="Forma libre 14"/>
          <p:cNvSpPr/>
          <p:nvPr/>
        </p:nvSpPr>
        <p:spPr>
          <a:xfrm>
            <a:off x="4489619" y="1639329"/>
            <a:ext cx="5222789" cy="1087545"/>
          </a:xfrm>
          <a:custGeom>
            <a:avLst/>
            <a:gdLst>
              <a:gd name="connsiteX0" fmla="*/ 5222789 w 5222789"/>
              <a:gd name="connsiteY0" fmla="*/ 0 h 1087545"/>
              <a:gd name="connsiteX1" fmla="*/ 4621427 w 5222789"/>
              <a:gd name="connsiteY1" fmla="*/ 930876 h 1087545"/>
              <a:gd name="connsiteX2" fmla="*/ 3805881 w 5222789"/>
              <a:gd name="connsiteY2" fmla="*/ 74140 h 1087545"/>
              <a:gd name="connsiteX3" fmla="*/ 2611395 w 5222789"/>
              <a:gd name="connsiteY3" fmla="*/ 1005016 h 1087545"/>
              <a:gd name="connsiteX4" fmla="*/ 1507525 w 5222789"/>
              <a:gd name="connsiteY4" fmla="*/ 131805 h 1087545"/>
              <a:gd name="connsiteX5" fmla="*/ 428368 w 5222789"/>
              <a:gd name="connsiteY5" fmla="*/ 1087395 h 1087545"/>
              <a:gd name="connsiteX6" fmla="*/ 0 w 5222789"/>
              <a:gd name="connsiteY6" fmla="*/ 189470 h 108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22789" h="1087545">
                <a:moveTo>
                  <a:pt x="5222789" y="0"/>
                </a:moveTo>
                <a:cubicBezTo>
                  <a:pt x="5040183" y="459259"/>
                  <a:pt x="4857578" y="918519"/>
                  <a:pt x="4621427" y="930876"/>
                </a:cubicBezTo>
                <a:cubicBezTo>
                  <a:pt x="4385276" y="943233"/>
                  <a:pt x="4140886" y="61783"/>
                  <a:pt x="3805881" y="74140"/>
                </a:cubicBezTo>
                <a:cubicBezTo>
                  <a:pt x="3470876" y="86497"/>
                  <a:pt x="2994454" y="995405"/>
                  <a:pt x="2611395" y="1005016"/>
                </a:cubicBezTo>
                <a:cubicBezTo>
                  <a:pt x="2228336" y="1014627"/>
                  <a:pt x="1871363" y="118075"/>
                  <a:pt x="1507525" y="131805"/>
                </a:cubicBezTo>
                <a:cubicBezTo>
                  <a:pt x="1143687" y="145535"/>
                  <a:pt x="679622" y="1077784"/>
                  <a:pt x="428368" y="1087395"/>
                </a:cubicBezTo>
                <a:cubicBezTo>
                  <a:pt x="177114" y="1097006"/>
                  <a:pt x="88557" y="643238"/>
                  <a:pt x="0" y="18947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8532322" y="335688"/>
            <a:ext cx="241784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OBJETO A CONTROLAR</a:t>
            </a:r>
            <a:endParaRPr lang="en-US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8361405" y="790832"/>
            <a:ext cx="2759676" cy="8567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redondeado 17"/>
          <p:cNvSpPr/>
          <p:nvPr/>
        </p:nvSpPr>
        <p:spPr>
          <a:xfrm>
            <a:off x="1565189" y="4728519"/>
            <a:ext cx="2412653" cy="13015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/>
          <p:cNvSpPr txBox="1"/>
          <p:nvPr/>
        </p:nvSpPr>
        <p:spPr>
          <a:xfrm>
            <a:off x="1652157" y="4250724"/>
            <a:ext cx="229582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CENTRO DE CONTROL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9111049" y="4193059"/>
            <a:ext cx="1318054" cy="2125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20"/>
          <p:cNvSpPr txBox="1"/>
          <p:nvPr/>
        </p:nvSpPr>
        <p:spPr>
          <a:xfrm>
            <a:off x="9281019" y="3731741"/>
            <a:ext cx="92044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CLIENTE</a:t>
            </a:r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9274293" y="4377725"/>
            <a:ext cx="991565" cy="16523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/>
          <p:cNvSpPr/>
          <p:nvPr/>
        </p:nvSpPr>
        <p:spPr>
          <a:xfrm>
            <a:off x="9650625" y="6069918"/>
            <a:ext cx="238900" cy="2224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echa izquierda 23"/>
          <p:cNvSpPr/>
          <p:nvPr/>
        </p:nvSpPr>
        <p:spPr>
          <a:xfrm>
            <a:off x="4340307" y="5020962"/>
            <a:ext cx="4408277" cy="716691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echa izquierda 24"/>
          <p:cNvSpPr/>
          <p:nvPr/>
        </p:nvSpPr>
        <p:spPr>
          <a:xfrm rot="7479131">
            <a:off x="2100044" y="2779329"/>
            <a:ext cx="2210736" cy="716691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5464662" y="4728519"/>
            <a:ext cx="2159566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CONEXIÓN VIA WIFI</a:t>
            </a:r>
            <a:endParaRPr lang="en-US" dirty="0"/>
          </a:p>
        </p:txBody>
      </p:sp>
      <p:sp>
        <p:nvSpPr>
          <p:cNvPr id="35" name="CuadroTexto 34"/>
          <p:cNvSpPr txBox="1"/>
          <p:nvPr/>
        </p:nvSpPr>
        <p:spPr>
          <a:xfrm rot="18287231">
            <a:off x="1554745" y="2702152"/>
            <a:ext cx="2165449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900" dirty="0" smtClean="0"/>
              <a:t>ACCIÓN DE CONTROL VIA WIFI (TRUE, FALSE)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70649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984_TF45165253.potx" id="{D7286FD6-D8A0-475F-B72A-7A2D9D252E9C}" vid="{00450BCF-A259-45DF-92BF-CA936E507D9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41CBB0-BAA0-4983-8F2B-E10AF3358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de circuito</Template>
  <TotalTime>0</TotalTime>
  <Words>21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Tw Cen MT</vt:lpstr>
      <vt:lpstr>Circuito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2021-04-27T19:08:22Z</dcterms:created>
  <dcterms:modified xsi:type="dcterms:W3CDTF">2021-04-27T19:25:21Z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