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F8B-29C0-104B-ACA9-194453BC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429EE-F2AF-68AF-BAC6-4009C21A5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B06A-7AB4-9B47-3567-40A52AF7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7ED1-8F18-F373-0E6E-898262A3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1033-B1C4-6297-B87B-F1F1B3B8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C2D-F552-4ED5-585E-1CC13FB5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4978C-9E20-BFDA-793C-57CCCB70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FB08-2ED7-8CA8-1362-2DEE5134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B2CA-FBDE-D009-7B97-B237B460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EC27-76FC-C624-B14B-959E5CB0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4DA81-E8EF-AFBF-14AA-BA2B926E6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50B30-215B-3DA4-E1FC-5FCA7C403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A6F6F-B9FB-8AB9-83A8-377B0AE7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784F-43E9-D90C-102B-3CEF4F81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389C-6EC3-5B79-4562-5AD065C0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E03F-FA4D-E590-1397-0AB93AD6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0277-5A7F-80F0-2F8B-424971B6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0CA7C-94EB-653E-C869-5BC022F0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74F0-0C08-5B91-5747-B7AAFFB4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AB79-B9CD-9817-17C5-5555AA30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5FC-BDCF-A3E9-C88D-8720FD92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A1D3-7EB9-E5B0-4786-7D59C3DC9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F696-4CB9-7B07-BC80-34CB356C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1BF1-0365-ECD7-1014-44D11A09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67EA-B5D1-4C56-ED9B-0CD63319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5603-C683-26A6-FFBD-6B12DD29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D7CC-E238-32E9-D0DB-7E5833E9B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65E3B-06DC-35EB-0ABA-3CE7574AE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9F25D-84D6-4B38-FD05-E54F7E28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6BAF4-E73F-4586-40FF-E3380840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7D40-96B1-FA71-4E22-397D0FFF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9391-A3CE-A269-46F5-07304550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CC635-2CC3-AA8F-57B3-362491DFE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AA748-963A-558D-CB98-4F7D24B5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A54BB-EBC1-CB84-974D-20300EE12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F52F-B796-24EA-A21A-32D360EED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F4551-E4FE-88D7-5130-27233DCA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5DE24-BA9C-C584-DC03-8598338B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561D5-E883-EC6D-7E0B-D6CD5D3C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7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0BE7-55C7-C13E-DC8A-CB026A59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50E9E-3FBF-8355-FB80-72025348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EA39-F758-6517-04D1-88122592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E18BB-3B85-A643-4605-3AF171E4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A14D3-BBDE-94DB-9B70-1B7F1AAC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D9709-F83F-1AB2-1A34-CB4316A6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35756-0C58-DF42-C785-99687BD2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0E5D-7EF5-FE2A-416D-7A972E46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4CA5-B31B-FCFC-9F8C-6DE0BC520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EE01E-4D58-6E08-607A-7AE03B9AD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E88C-AD83-6849-B46A-21E97730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2D07-F7BE-46EB-1E18-7369FB5D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1F47D-F606-8FD4-97DF-2172C0EC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2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5425-E4A1-0A0D-9A6D-233FD616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829FC-BFDB-0F85-605B-0FBAD9782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BFAE-499B-0E4C-AF30-9E109767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EB52-A876-F8EA-907E-F543807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ED1D-CB37-742D-E46A-6E64EAF4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747E6-2C12-BE8E-A5DB-153FF95E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5E9EA-D509-65E7-483E-1B1AF0C9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68C7B-2997-17F9-78AB-3A9CF44E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660B-9F1D-9F98-A0FD-B5FD284C4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8234A-723B-6548-923D-FBF837F7F2A2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1540-A754-FCE1-3B20-71BA7E8F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E3F2-7558-BFA2-39EA-87FD8F7B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4FD5A-A171-0F4A-846E-1DA2B219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D78B-DECB-D8AA-CA30-0D866CFC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099D-F14D-9549-CE47-17565076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Monthly inundation record.   </a:t>
            </a:r>
          </a:p>
          <a:p>
            <a:pPr marL="514350" indent="-514350">
              <a:buAutoNum type="arabicPeriod"/>
            </a:pPr>
            <a:r>
              <a:rPr lang="en-US" dirty="0"/>
              <a:t>Comparison to previous multiyear records</a:t>
            </a:r>
          </a:p>
          <a:p>
            <a:pPr marL="971550" lvl="1" indent="-514350">
              <a:buAutoNum type="arabicPeriod"/>
            </a:pPr>
            <a:r>
              <a:rPr lang="en-US" dirty="0"/>
              <a:t>Annual inundation extend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Seasonality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Comparison to other climate records </a:t>
            </a:r>
          </a:p>
          <a:p>
            <a:pPr marL="971550" lvl="1" indent="-514350">
              <a:buAutoNum type="arabicPeriod"/>
            </a:pPr>
            <a:r>
              <a:rPr lang="en-US" dirty="0"/>
              <a:t>Comparison to GRACE, water tower precipitation, delta </a:t>
            </a:r>
            <a:r>
              <a:rPr lang="en-US" dirty="0" err="1"/>
              <a:t>precip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6E2E82-4212-336D-A945-1C154D03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5" y="642551"/>
            <a:ext cx="8879685" cy="39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0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7DCB66B-F2AD-5576-D172-383DBF13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" y="405919"/>
            <a:ext cx="8427307" cy="37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F2EF4-581B-AEC7-938E-612102F5F8BE}"/>
              </a:ext>
            </a:extLst>
          </p:cNvPr>
          <p:cNvSpPr txBox="1"/>
          <p:nvPr/>
        </p:nvSpPr>
        <p:spPr>
          <a:xfrm>
            <a:off x="1198605" y="4386649"/>
            <a:ext cx="647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Multiclass</a:t>
            </a:r>
          </a:p>
          <a:p>
            <a:r>
              <a:rPr lang="en-US" dirty="0"/>
              <a:t>Other visuals…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FD4F07-D9E1-A754-7540-E67A9107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83" y="793523"/>
            <a:ext cx="7300634" cy="52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3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F25-EC3E-165A-1730-BD52D7E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86D-5AFD-FFEF-BAEE-920CCCC9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Gauge data vs annual rainfall…</a:t>
            </a:r>
          </a:p>
          <a:p>
            <a:r>
              <a:rPr lang="en-US" dirty="0"/>
              <a:t>Grace with follow on</a:t>
            </a:r>
            <a:r>
              <a:rPr lang="en-US"/>
              <a:t>, trends.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6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48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Figures</vt:lpstr>
      <vt:lpstr>PowerPoint Presentation</vt:lpstr>
      <vt:lpstr>PowerPoint Presentation</vt:lpstr>
      <vt:lpstr>PowerPoint Presentation</vt:lpstr>
      <vt:lpstr>Misc.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Octavia Crompton</dc:creator>
  <cp:lastModifiedBy>Octavia Crompton</cp:lastModifiedBy>
  <cp:revision>1</cp:revision>
  <dcterms:created xsi:type="dcterms:W3CDTF">2025-10-01T20:45:33Z</dcterms:created>
  <dcterms:modified xsi:type="dcterms:W3CDTF">2025-10-07T01:45:00Z</dcterms:modified>
</cp:coreProperties>
</file>