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003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41EADBA0-AF71-4E9F-BE1E-B00A45B3535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58E2830-7E9C-405A-B212-E3F219DC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MODEL L1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891" y="563418"/>
                <a:ext cx="11083636" cy="547162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				 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m = 0</a:t>
                </a:r>
              </a:p>
              <a:p>
                <a:r>
                  <a:rPr lang="en-US" dirty="0" err="1" smtClean="0"/>
                  <a:t>nthElem</a:t>
                </a:r>
                <a:r>
                  <a:rPr lang="en-US" dirty="0" smtClean="0"/>
                  <a:t>(l1, l2, … lm, n, index) =   l1, n = index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  </a:t>
                </a:r>
                <a:r>
                  <a:rPr lang="en-US" dirty="0" err="1" smtClean="0"/>
                  <a:t>nthElem</a:t>
                </a:r>
                <a:r>
                  <a:rPr lang="en-US" dirty="0" smtClean="0"/>
                  <a:t>(l2, l3, … lm, n, index + 1) 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 smtClean="0"/>
                  <a:t>nthElemMain</a:t>
                </a:r>
                <a:r>
                  <a:rPr lang="en-US" dirty="0" smtClean="0"/>
                  <a:t>(l1, l2, … lm, n) = </a:t>
                </a:r>
                <a:r>
                  <a:rPr lang="en-US" dirty="0" err="1" smtClean="0"/>
                  <a:t>nthElem</a:t>
                </a:r>
                <a:r>
                  <a:rPr lang="en-US" dirty="0" smtClean="0"/>
                  <a:t>(l1, l2, … lm, n, 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1" y="563418"/>
                <a:ext cx="11083636" cy="5471622"/>
              </a:xfrm>
              <a:blipFill>
                <a:blip r:embed="rId2"/>
                <a:stretch>
                  <a:fillRect l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4322618" y="1681018"/>
            <a:ext cx="184728" cy="1274618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4255" y="785091"/>
                <a:ext cx="10880436" cy="5249949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, n =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 True, l1 is an atom and l1 = </a:t>
                </a:r>
                <a:r>
                  <a:rPr lang="en-US" dirty="0" err="1" smtClean="0"/>
                  <a:t>elem</a:t>
                </a:r>
                <a:endParaRPr lang="en-US" dirty="0"/>
              </a:p>
              <a:p>
                <a:r>
                  <a:rPr lang="en-US" dirty="0" err="1" smtClean="0"/>
                  <a:t>checkAtom</a:t>
                </a:r>
                <a:r>
                  <a:rPr lang="en-US" dirty="0" smtClean="0"/>
                  <a:t>(l1, l2, … ln, </a:t>
                </a:r>
                <a:r>
                  <a:rPr lang="en-US" dirty="0" err="1" smtClean="0"/>
                  <a:t>elem</a:t>
                </a:r>
                <a:r>
                  <a:rPr lang="en-US" dirty="0" smtClean="0"/>
                  <a:t>) =  </a:t>
                </a:r>
                <a:r>
                  <a:rPr lang="en-US" dirty="0" err="1" smtClean="0"/>
                  <a:t>checkAtom</a:t>
                </a:r>
                <a:r>
                  <a:rPr lang="en-US" dirty="0" smtClean="0"/>
                  <a:t>(l2, l3, … ln, </a:t>
                </a:r>
                <a:r>
                  <a:rPr lang="en-US" dirty="0" err="1" smtClean="0"/>
                  <a:t>elem</a:t>
                </a:r>
                <a:r>
                  <a:rPr lang="en-US" dirty="0" smtClean="0"/>
                  <a:t>), l1 is an atom and l1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elem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 </a:t>
                </a:r>
                <a:r>
                  <a:rPr lang="en-US" dirty="0" err="1" smtClean="0"/>
                  <a:t>checkAtom</a:t>
                </a:r>
                <a:r>
                  <a:rPr lang="en-US" dirty="0" smtClean="0"/>
                  <a:t>(l1, </a:t>
                </a:r>
                <a:r>
                  <a:rPr lang="en-US" dirty="0" err="1" smtClean="0"/>
                  <a:t>elem</a:t>
                </a:r>
                <a:r>
                  <a:rPr lang="en-US" dirty="0" smtClean="0"/>
                  <a:t>) or </a:t>
                </a:r>
                <a:r>
                  <a:rPr lang="en-US" dirty="0" err="1" smtClean="0"/>
                  <a:t>checkAtom</a:t>
                </a:r>
                <a:r>
                  <a:rPr lang="en-US" dirty="0" smtClean="0"/>
                  <a:t>(l2, l3, … ln,  					</a:t>
                </a:r>
                <a:r>
                  <a:rPr lang="en-US" dirty="0" smtClean="0"/>
                  <a:t>		</a:t>
                </a:r>
                <a:r>
                  <a:rPr lang="en-US" dirty="0" err="1" smtClean="0"/>
                  <a:t>elem</a:t>
                </a:r>
                <a:r>
                  <a:rPr lang="en-US" dirty="0" smtClean="0"/>
                  <a:t>), l1 is a list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l11, l12, … l1m = l1 written as a list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255" y="785091"/>
                <a:ext cx="10880436" cy="5249949"/>
              </a:xfrm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4433455" y="2309091"/>
            <a:ext cx="203200" cy="190269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812800"/>
                <a:ext cx="10852727" cy="522224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, l1, l2, … ln is an atom</a:t>
                </a:r>
                <a:endParaRPr lang="en-US" dirty="0"/>
              </a:p>
              <a:p>
                <a:r>
                  <a:rPr lang="en-US" dirty="0" err="1" smtClean="0"/>
                  <a:t>sublists</a:t>
                </a:r>
                <a:r>
                  <a:rPr lang="en-US" dirty="0" smtClean="0"/>
                  <a:t>(l1, l2, … ln) =   append(l1, l2, … ln,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sublists</a:t>
                </a:r>
                <a:r>
                  <a:rPr lang="en-US" dirty="0" smtClean="0"/>
                  <a:t>(l1, l2, … ln)), otherwise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a</a:t>
                </a:r>
                <a:r>
                  <a:rPr lang="en-US" dirty="0" smtClean="0"/>
                  <a:t>ppend(l1, l2, … ln, L1, L2, … Lm) =  L1, L2, … Lm, n = 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        l1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/>
                  <a:t> append(l2, l3, … ln, L1,L2, .. Lm) otherwise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812800"/>
                <a:ext cx="10852727" cy="5222240"/>
              </a:xfrm>
              <a:blipFill>
                <a:blip r:embed="rId2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3112656" y="1459345"/>
            <a:ext cx="221672" cy="120072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4742873" y="3034145"/>
            <a:ext cx="263235" cy="11314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5855" y="554182"/>
                <a:ext cx="10751127" cy="5480858"/>
              </a:xfrm>
            </p:spPr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n = 0</a:t>
                </a:r>
                <a:endParaRPr lang="en-US" dirty="0"/>
              </a:p>
              <a:p>
                <a:r>
                  <a:rPr lang="en-US" dirty="0" err="1" smtClean="0"/>
                  <a:t>removeAppearances</a:t>
                </a:r>
                <a:r>
                  <a:rPr lang="en-US" dirty="0" smtClean="0"/>
                  <a:t>(l1, l2, … ln, e) =    </a:t>
                </a:r>
                <a:r>
                  <a:rPr lang="en-US" dirty="0" err="1" smtClean="0"/>
                  <a:t>removeAppearances</a:t>
                </a:r>
                <a:r>
                  <a:rPr lang="en-US" dirty="0" smtClean="0"/>
                  <a:t>(l2, l3, … ln, e), l1 = 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l1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removeAppearances</a:t>
                </a:r>
                <a:r>
                  <a:rPr lang="en-US" dirty="0" smtClean="0"/>
                  <a:t>(l2, l3, … ln, e), 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transform(l1, l1, … ln) =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∅,</m:t>
                    </m:r>
                  </m:oMath>
                </a14:m>
                <a:r>
                  <a:rPr lang="en-US" dirty="0"/>
                  <a:t> n =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 l1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transform(removeAppearances(l2</a:t>
                </a:r>
                <a:r>
                  <a:rPr lang="en-US" dirty="0"/>
                  <a:t>, l3, … ln, </a:t>
                </a:r>
                <a:r>
                  <a:rPr lang="en-US" dirty="0" smtClean="0"/>
                  <a:t>l1)), </a:t>
                </a:r>
                <a:r>
                  <a:rPr lang="en-US" dirty="0"/>
                  <a:t>otherwise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5" y="554182"/>
                <a:ext cx="10751127" cy="5480858"/>
              </a:xfr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5264727" y="849745"/>
            <a:ext cx="120073" cy="12838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3579090" y="3168074"/>
            <a:ext cx="106219" cy="97905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74</TotalTime>
  <Words>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Century Gothic</vt:lpstr>
      <vt:lpstr>Savon</vt:lpstr>
      <vt:lpstr>MATHEMATICAL MODEL L1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 L1</dc:title>
  <dc:creator>Octavia</dc:creator>
  <cp:lastModifiedBy>Octavia</cp:lastModifiedBy>
  <cp:revision>6</cp:revision>
  <dcterms:created xsi:type="dcterms:W3CDTF">2021-12-09T15:56:30Z</dcterms:created>
  <dcterms:modified xsi:type="dcterms:W3CDTF">2021-12-14T06:41:22Z</dcterms:modified>
</cp:coreProperties>
</file>