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0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6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4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0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19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2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8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3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9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53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7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5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4A2452-4652-4F72-8EBB-B532150EE504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0E0F33-D4A2-4DA3-B16F-5E5E60A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11200"/>
                <a:ext cx="10908145" cy="5164668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						</a:t>
                </a:r>
                <a:r>
                  <a:rPr lang="en-US" dirty="0" err="1" smtClean="0"/>
                  <a:t>lvl</a:t>
                </a:r>
                <a:r>
                  <a:rPr lang="en-US" dirty="0" smtClean="0"/>
                  <a:t>, x is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						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, m = 0</a:t>
                </a:r>
                <a:endParaRPr lang="en-US" dirty="0"/>
              </a:p>
              <a:p>
                <a:r>
                  <a:rPr lang="en-US" dirty="0" smtClean="0"/>
                  <a:t>level(x, n, </a:t>
                </a:r>
                <a:r>
                  <a:rPr lang="en-US" dirty="0" err="1" smtClean="0"/>
                  <a:t>lvl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nrch</a:t>
                </a:r>
                <a:r>
                  <a:rPr lang="en-US" dirty="0" smtClean="0"/>
                  <a:t>, l1, l2, … lm) =   l1, l2, .. lm, </a:t>
                </a:r>
                <a:r>
                  <a:rPr lang="en-US" dirty="0" err="1" smtClean="0"/>
                  <a:t>nrch</a:t>
                </a:r>
                <a:r>
                  <a:rPr lang="en-US" dirty="0" smtClean="0"/>
                  <a:t> = 0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				level(x, n, </a:t>
                </a:r>
                <a:r>
                  <a:rPr lang="en-US" dirty="0" err="1" smtClean="0"/>
                  <a:t>lvl</a:t>
                </a:r>
                <a:r>
                  <a:rPr lang="en-US" dirty="0" smtClean="0"/>
                  <a:t>, nrch-1, level(x, l1, lvl+1, l2, l3, … lm),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						level(x, l1, lvl+1, l2, l3, … lm)</a:t>
                </a:r>
                <a:r>
                  <a:rPr lang="en-US" dirty="0"/>
                  <a:t> </a:t>
                </a:r>
                <a:r>
                  <a:rPr lang="en-US" dirty="0" smtClean="0"/>
                  <a:t>is a list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				</a:t>
                </a:r>
                <a:r>
                  <a:rPr lang="en-US" dirty="0"/>
                  <a:t> level(x, l1, lvl+1, l2, l3, … lm) </a:t>
                </a:r>
                <a:r>
                  <a:rPr lang="en-US" dirty="0" smtClean="0"/>
                  <a:t>otherwise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 smtClean="0"/>
                  <a:t>levelMain</a:t>
                </a:r>
                <a:r>
                  <a:rPr lang="en-US" dirty="0" smtClean="0"/>
                  <a:t>(x, l1, l2, … </a:t>
                </a:r>
                <a:r>
                  <a:rPr lang="en-US" dirty="0" err="1" smtClean="0"/>
                  <a:t>lp</a:t>
                </a:r>
                <a:r>
                  <a:rPr lang="en-US" dirty="0" smtClean="0"/>
                  <a:t>) = level(x, l1, 0, l2, l3, … </a:t>
                </a:r>
                <a:r>
                  <a:rPr lang="en-US" dirty="0" err="1" smtClean="0"/>
                  <a:t>lp</a:t>
                </a:r>
                <a:r>
                  <a:rPr lang="en-US" smtClean="0"/>
                  <a:t>)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11200"/>
                <a:ext cx="10908145" cy="5164668"/>
              </a:xfrm>
              <a:blipFill>
                <a:blip r:embed="rId2"/>
                <a:stretch>
                  <a:fillRect l="-1006" r="-615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ket 5"/>
          <p:cNvSpPr/>
          <p:nvPr/>
        </p:nvSpPr>
        <p:spPr>
          <a:xfrm>
            <a:off x="5135418" y="1634836"/>
            <a:ext cx="378691" cy="3186546"/>
          </a:xfrm>
          <a:prstGeom prst="leftBracket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Garamond</vt:lpstr>
      <vt:lpstr>Organic</vt:lpstr>
      <vt:lpstr>MATHEMATICAL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MODEL</dc:title>
  <dc:creator>Octavia</dc:creator>
  <cp:lastModifiedBy>Octavia</cp:lastModifiedBy>
  <cp:revision>2</cp:revision>
  <dcterms:created xsi:type="dcterms:W3CDTF">2021-12-22T14:05:03Z</dcterms:created>
  <dcterms:modified xsi:type="dcterms:W3CDTF">2021-12-22T14:34:19Z</dcterms:modified>
</cp:coreProperties>
</file>