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7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8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2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3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DED1FFA-21E9-4314-AABB-A99A3FEB406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AAE35E2-D36F-4767-BADA-911F14752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MODEL L3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4" y="332509"/>
                <a:ext cx="10363826" cy="60867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     new, l is a number and l = e	</a:t>
                </a:r>
              </a:p>
              <a:p>
                <a:r>
                  <a:rPr lang="en-US" dirty="0"/>
                  <a:t>s</a:t>
                </a:r>
                <a:r>
                  <a:rPr lang="en-US" dirty="0" smtClean="0"/>
                  <a:t>ubstitute1(l, e, new) =  l, l is </a:t>
                </a:r>
                <a:r>
                  <a:rPr lang="en-US" smtClean="0"/>
                  <a:t>a </a:t>
                </a:r>
                <a:r>
                  <a:rPr lang="en-US" smtClean="0"/>
                  <a:t>atom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  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/>
                    </m:nary>
                  </m:oMath>
                </a14:m>
                <a:r>
                  <a:rPr lang="en-US" dirty="0" smtClean="0"/>
                  <a:t>substitute1(li, e, new), l is a list (l = l1, l2, … ln)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4" y="332509"/>
                <a:ext cx="10363826" cy="6086763"/>
              </a:xfrm>
              <a:blipFill>
                <a:blip r:embed="rId2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3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</TotalTime>
  <Words>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Bookman Old Style</vt:lpstr>
      <vt:lpstr>Cambria Math</vt:lpstr>
      <vt:lpstr>Century Gothic</vt:lpstr>
      <vt:lpstr>Wingdings</vt:lpstr>
      <vt:lpstr>Wood Type</vt:lpstr>
      <vt:lpstr>MATHEMATICAL MODEL L3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 L3</dc:title>
  <dc:creator>Octavia</dc:creator>
  <cp:lastModifiedBy>Octavia</cp:lastModifiedBy>
  <cp:revision>3</cp:revision>
  <dcterms:created xsi:type="dcterms:W3CDTF">2021-12-22T13:54:48Z</dcterms:created>
  <dcterms:modified xsi:type="dcterms:W3CDTF">2022-01-11T06:23:42Z</dcterms:modified>
</cp:coreProperties>
</file>