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2" r:id="rId5"/>
    <p:sldId id="285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 FOR P1</a:t>
            </a: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9198116" cy="499220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lcm(a, b, m) =  m + b, (m + b)%a is 0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lcm(a, b, </a:t>
            </a:r>
            <a:r>
              <a:rPr lang="en-US" dirty="0" err="1" smtClean="0"/>
              <a:t>m+b</a:t>
            </a:r>
            <a:r>
              <a:rPr lang="en-US" dirty="0" smtClean="0"/>
              <a:t>), (</a:t>
            </a:r>
            <a:r>
              <a:rPr lang="en-US" dirty="0" err="1" smtClean="0"/>
              <a:t>m+b</a:t>
            </a:r>
            <a:r>
              <a:rPr lang="en-US" dirty="0" smtClean="0"/>
              <a:t>)%a is not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lcmList</a:t>
            </a:r>
            <a:r>
              <a:rPr lang="en-US" dirty="0" smtClean="0"/>
              <a:t>(l1, l2, … ln, r) =  l1, n is 1</a:t>
            </a:r>
          </a:p>
          <a:p>
            <a:r>
              <a:rPr lang="en-US" dirty="0"/>
              <a:t>	</a:t>
            </a:r>
            <a:r>
              <a:rPr lang="en-US" dirty="0" smtClean="0"/>
              <a:t>	         lcm(l1, </a:t>
            </a:r>
            <a:r>
              <a:rPr lang="en-US" dirty="0" err="1" smtClean="0"/>
              <a:t>lcmList</a:t>
            </a:r>
            <a:r>
              <a:rPr lang="en-US" dirty="0" smtClean="0"/>
              <a:t>(l2, l3, … ln</a:t>
            </a:r>
            <a:r>
              <a:rPr lang="en-US" dirty="0" smtClean="0"/>
              <a:t>), 0),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Left Bracket 4"/>
          <p:cNvSpPr/>
          <p:nvPr/>
        </p:nvSpPr>
        <p:spPr>
          <a:xfrm>
            <a:off x="1776548" y="2403566"/>
            <a:ext cx="95795" cy="809897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730136" y="3888377"/>
            <a:ext cx="95795" cy="809897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9198116" cy="51228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[], n is 0</a:t>
            </a:r>
            <a:endParaRPr lang="en-US" dirty="0"/>
          </a:p>
          <a:p>
            <a:r>
              <a:rPr lang="en-US" dirty="0" smtClean="0"/>
              <a:t>add2N(l1, l2, … ln, e, p, </a:t>
            </a:r>
            <a:r>
              <a:rPr lang="en-US" dirty="0" err="1" smtClean="0"/>
              <a:t>i</a:t>
            </a:r>
            <a:r>
              <a:rPr lang="en-US" dirty="0" smtClean="0"/>
              <a:t>) =   l1 + e + add2N(l2, l3, ... ln, e, p*2, i+1), p is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			l1 + add2N(l2, l3, … ln, e, p, i+1) p is not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add2NMain(l1, l2, … ln, e) = add2N(l1, l2, … ln, e, 1,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0128069" y="6130834"/>
            <a:ext cx="1201782" cy="61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3091543" y="1915886"/>
            <a:ext cx="104503" cy="1314994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Times New Roman</vt:lpstr>
      <vt:lpstr>Office Theme</vt:lpstr>
      <vt:lpstr>MATHEMATICAL MODEL FOR P1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2021-10-31T14:23:03Z</dcterms:created>
  <dcterms:modified xsi:type="dcterms:W3CDTF">2021-11-02T06:20:21Z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