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9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31DC-9A8C-4CC0-AEEC-781F4609A73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CFDF-E133-4339-A35F-49C07DAF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0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073" y="535709"/>
                <a:ext cx="10820400" cy="5821521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nsert(l1, l2, …, ln, L1, L2, …, Lm) =   L1, L2, .. Lm, n is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             l1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/>
                  <a:t> insert(l2, l3, … ln, L1, … Lm) otherwise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073" y="535709"/>
                <a:ext cx="10820400" cy="5821521"/>
              </a:xfr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5043055" y="2836869"/>
            <a:ext cx="258618" cy="1219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491" y="295564"/>
                <a:ext cx="11868727" cy="5923121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, n is 0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 err="1" smtClean="0"/>
                  <a:t>subst</a:t>
                </a:r>
                <a:r>
                  <a:rPr lang="en-US" sz="2000" dirty="0" smtClean="0"/>
                  <a:t>(l1, l2, … ln, e, L1, L2, …, Lm) </a:t>
                </a:r>
                <a:r>
                  <a:rPr lang="en-US" dirty="0" smtClean="0"/>
                  <a:t>=   </a:t>
                </a:r>
                <a:r>
                  <a:rPr lang="en-US" sz="2000" dirty="0" err="1" smtClean="0"/>
                  <a:t>subst</a:t>
                </a:r>
                <a:r>
                  <a:rPr lang="en-US" sz="2000" dirty="0" smtClean="0"/>
                  <a:t>(insert, (L1, L2, … Lm, l2, .. </a:t>
                </a:r>
                <a:r>
                  <a:rPr lang="en-US" sz="2000" dirty="0"/>
                  <a:t>l</a:t>
                </a:r>
                <a:r>
                  <a:rPr lang="en-US" sz="2000" dirty="0" smtClean="0"/>
                  <a:t>n), e, L1, L2, … Lm), l1 is 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              </a:t>
                </a:r>
                <a:r>
                  <a:rPr lang="en-US" sz="2000" dirty="0" smtClean="0"/>
                  <a:t>l1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 smtClean="0"/>
                  <a:t> subst(l2, l3, … ln, e, L1, L2, … Lm), l1 is not 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491" y="295564"/>
                <a:ext cx="11868727" cy="5923121"/>
              </a:xfr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4553528" y="2419926"/>
            <a:ext cx="249381" cy="13300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855" y="341746"/>
                <a:ext cx="11739418" cy="587694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   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800" dirty="0" smtClean="0"/>
                  <a:t>, n is 0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 smtClean="0"/>
                  <a:t>heterList</a:t>
                </a:r>
                <a:r>
                  <a:rPr lang="en-US" sz="1800" dirty="0" smtClean="0"/>
                  <a:t>(l1, l2, … ln, L1, L2, … Lm) =   </a:t>
                </a:r>
                <a:r>
                  <a:rPr lang="en-US" sz="1800" dirty="0" err="1" smtClean="0"/>
                  <a:t>subst</a:t>
                </a:r>
                <a:r>
                  <a:rPr lang="en-US" sz="1800" dirty="0" smtClean="0"/>
                  <a:t>(</a:t>
                </a:r>
                <a:r>
                  <a:rPr lang="en-US" sz="1800" u="sng" dirty="0" smtClean="0"/>
                  <a:t>l’1, l’2, .. </a:t>
                </a:r>
                <a:r>
                  <a:rPr lang="en-US" sz="1800" u="sng" dirty="0" err="1" smtClean="0"/>
                  <a:t>l’p</a:t>
                </a:r>
                <a:r>
                  <a:rPr lang="en-US" sz="1800" dirty="0" smtClean="0"/>
                  <a:t>, l’1, </a:t>
                </a:r>
                <a:r>
                  <a:rPr lang="en-US" sz="1800" u="sng" dirty="0" smtClean="0"/>
                  <a:t>L1, L2, … Lm</a:t>
                </a:r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heterList</a:t>
                </a:r>
                <a:r>
                  <a:rPr lang="en-US" sz="1800" dirty="0" smtClean="0"/>
                  <a:t>(l2, l3, .. </a:t>
                </a:r>
                <a:r>
                  <a:rPr lang="en-US" sz="1800" dirty="0"/>
                  <a:t>l</a:t>
                </a:r>
                <a:r>
                  <a:rPr lang="en-US" sz="1800" dirty="0" smtClean="0"/>
                  <a:t>n, L1, L2, .. Lm),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	l1 is a list (l1 = l’1, l’2, … </a:t>
                </a:r>
                <a:r>
                  <a:rPr lang="en-US" sz="1800" dirty="0" err="1" smtClean="0"/>
                  <a:t>l’p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      l1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heterList</a:t>
                </a:r>
                <a:r>
                  <a:rPr lang="en-US" sz="1800" dirty="0" smtClean="0"/>
                  <a:t>(l2, l3, … ln, L1, L2, … Lm), l1 </a:t>
                </a:r>
                <a:r>
                  <a:rPr lang="en-US" sz="1800" dirty="0" smtClean="0"/>
                  <a:t>is </a:t>
                </a:r>
                <a:r>
                  <a:rPr lang="en-US" sz="1800" dirty="0" smtClean="0"/>
                  <a:t>a </a:t>
                </a:r>
                <a:r>
                  <a:rPr lang="en-US" sz="1800" dirty="0" smtClean="0"/>
                  <a:t>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      </a:t>
                </a:r>
                <a:r>
                  <a:rPr lang="en-US" sz="1800" dirty="0" err="1" smtClean="0"/>
                  <a:t>heterList</a:t>
                </a:r>
                <a:r>
                  <a:rPr lang="en-US" sz="1800" dirty="0" smtClean="0"/>
                  <a:t>(l2, l3, … ln, L1, L2, … Lm), l1 is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855" y="341746"/>
                <a:ext cx="11739418" cy="5876940"/>
              </a:xfrm>
              <a:blipFill>
                <a:blip r:embed="rId2"/>
                <a:stretch>
                  <a:fillRect l="-467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ket 1"/>
          <p:cNvSpPr/>
          <p:nvPr/>
        </p:nvSpPr>
        <p:spPr>
          <a:xfrm>
            <a:off x="4267200" y="2438400"/>
            <a:ext cx="120073" cy="19765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2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131</TotalTime>
  <Words>28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Century Gothic</vt:lpstr>
      <vt:lpstr>Vapor Trail</vt:lpstr>
      <vt:lpstr>MATHEMATICAL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</dc:title>
  <dc:creator>Octavia</dc:creator>
  <cp:lastModifiedBy>Octavia</cp:lastModifiedBy>
  <cp:revision>10</cp:revision>
  <dcterms:created xsi:type="dcterms:W3CDTF">2021-11-11T16:26:27Z</dcterms:created>
  <dcterms:modified xsi:type="dcterms:W3CDTF">2021-11-16T06:32:48Z</dcterms:modified>
</cp:coreProperties>
</file>