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1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0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4C07EE7-146E-445B-A9DF-D87DBF0EDB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DF33CF9-D79D-4CA6-8696-8ACF282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7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MODEL P3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14727" y="489528"/>
                <a:ext cx="10850799" cy="5371522"/>
              </a:xfrm>
            </p:spPr>
            <p:txBody>
              <a:bodyPr>
                <a:normAutofit/>
              </a:bodyPr>
              <a:lstStyle/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							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600" dirty="0" smtClean="0"/>
                  <a:t>, if abs(0 – e)&gt;0 and n is 1</a:t>
                </a:r>
                <a:endParaRPr lang="en-US" sz="1600" dirty="0"/>
              </a:p>
              <a:p>
                <a:r>
                  <a:rPr lang="en-US" sz="1600" dirty="0" smtClean="0"/>
                  <a:t>candidate(n, m, l1, l2, …lm, e) =  candidate(n-1, m, l2, l3, … lm, 0), n is m and l1 is 0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					 candidate(n-1, m, l2, l3, … lm, 1), abs(1 – e) &gt; 0 and l1 is 1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					 candidate(n-1</a:t>
                </a:r>
                <a:r>
                  <a:rPr lang="en-US" sz="1600" dirty="0"/>
                  <a:t>, m, l2, l3, … lm, </a:t>
                </a:r>
                <a:r>
                  <a:rPr lang="en-US" sz="1600" dirty="0" smtClean="0"/>
                  <a:t>0), abs(0 </a:t>
                </a:r>
                <a:r>
                  <a:rPr lang="en-US" sz="1600" dirty="0"/>
                  <a:t>– e) &gt; 0 and l1 is 0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					 candidate(n-1</a:t>
                </a:r>
                <a:r>
                  <a:rPr lang="en-US" sz="1600" dirty="0"/>
                  <a:t>, m, l2, l3, … lm, </a:t>
                </a:r>
                <a:r>
                  <a:rPr lang="en-US" sz="1600" dirty="0" smtClean="0"/>
                  <a:t>-1</a:t>
                </a:r>
                <a:r>
                  <a:rPr lang="en-US" sz="1600" dirty="0"/>
                  <a:t>), abs</a:t>
                </a:r>
                <a:r>
                  <a:rPr lang="en-US" sz="1600" dirty="0" smtClean="0"/>
                  <a:t>(-1 </a:t>
                </a:r>
                <a:r>
                  <a:rPr lang="en-US" sz="1600" dirty="0"/>
                  <a:t>– e) &gt; 0 and l1 is </a:t>
                </a:r>
                <a:r>
                  <a:rPr lang="en-US" sz="1600" dirty="0" smtClean="0"/>
                  <a:t>-1</a:t>
                </a:r>
                <a:endParaRPr lang="en-US" sz="16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14727" y="489528"/>
                <a:ext cx="10850799" cy="53715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/>
          <p:cNvSpPr/>
          <p:nvPr/>
        </p:nvSpPr>
        <p:spPr>
          <a:xfrm>
            <a:off x="4091708" y="2327564"/>
            <a:ext cx="166255" cy="186574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98</TotalTime>
  <Words>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Cambria Math</vt:lpstr>
      <vt:lpstr>Century Gothic</vt:lpstr>
      <vt:lpstr>Wingdings 2</vt:lpstr>
      <vt:lpstr>Quotable</vt:lpstr>
      <vt:lpstr>MATHEMATICAL MODEL P3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 P3</dc:title>
  <dc:creator>Octavia</dc:creator>
  <cp:lastModifiedBy>Octavia</cp:lastModifiedBy>
  <cp:revision>4</cp:revision>
  <dcterms:created xsi:type="dcterms:W3CDTF">2021-11-29T17:21:43Z</dcterms:created>
  <dcterms:modified xsi:type="dcterms:W3CDTF">2021-11-30T15:27:37Z</dcterms:modified>
</cp:coreProperties>
</file>