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06"/>
  </p:normalViewPr>
  <p:slideViewPr>
    <p:cSldViewPr snapToGrid="0" snapToObjects="1">
      <p:cViewPr>
        <p:scale>
          <a:sx n="91" d="100"/>
          <a:sy n="91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924E-3F1E-FB4B-839E-99B4393DAA3B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147A-F0B3-8542-9166-67CCB261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3935" y="491197"/>
            <a:ext cx="1825635" cy="315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ratings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id* (</a:t>
            </a:r>
            <a:r>
              <a:rPr lang="en-US" sz="1600" b="1" dirty="0" err="1" smtClean="0">
                <a:solidFill>
                  <a:schemeClr val="tx1"/>
                </a:solidFill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 smtClean="0">
              <a:solidFill>
                <a:schemeClr val="tx1"/>
              </a:solidFill>
              <a:effectLst/>
            </a:endParaRPr>
          </a:p>
          <a:p>
            <a:r>
              <a:rPr lang="en-US" sz="1600" i="1" dirty="0" err="1" smtClean="0">
                <a:solidFill>
                  <a:schemeClr val="tx1"/>
                </a:solidFill>
              </a:rPr>
              <a:t>restaurant_id</a:t>
            </a:r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1" dirty="0" err="1" smtClean="0">
                <a:solidFill>
                  <a:schemeClr val="tx1"/>
                </a:solidFill>
              </a:rPr>
              <a:t>user_id</a:t>
            </a:r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user_rating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511" y="491197"/>
            <a:ext cx="1825635" cy="315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users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id* (</a:t>
            </a:r>
            <a:r>
              <a:rPr lang="en-US" sz="1600" b="1" dirty="0" err="1" smtClean="0">
                <a:solidFill>
                  <a:schemeClr val="tx1"/>
                </a:solidFill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fname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lname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email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score_avg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1915" y="491197"/>
            <a:ext cx="1825635" cy="315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restaurants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i="0" u="none" strike="noStrike" dirty="0" smtClean="0">
                <a:solidFill>
                  <a:schemeClr val="tx1"/>
                </a:solidFill>
                <a:effectLst/>
              </a:rPr>
              <a:t>id* (</a:t>
            </a:r>
            <a:r>
              <a:rPr lang="en-US" sz="1600" b="1" i="0" u="none" strike="noStrike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sz="1600" b="1" i="0" u="none" strike="noStrike" dirty="0" smtClean="0">
                <a:solidFill>
                  <a:schemeClr val="tx1"/>
                </a:solidFill>
                <a:effectLst/>
              </a:rPr>
              <a:t>)</a:t>
            </a:r>
            <a:endParaRPr lang="en-US" sz="1600" b="1" dirty="0" smtClean="0">
              <a:solidFill>
                <a:schemeClr val="tx1"/>
              </a:solidFill>
              <a:effectLst/>
            </a:endParaRPr>
          </a:p>
          <a:p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name (</a:t>
            </a:r>
            <a:r>
              <a:rPr lang="en-US" sz="1600" i="0" u="none" strike="noStrike" dirty="0" err="1" smtClean="0">
                <a:solidFill>
                  <a:schemeClr val="tx1"/>
                </a:solidFill>
                <a:effectLst/>
              </a:rPr>
              <a:t>str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)</a:t>
            </a:r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0" u="none" strike="noStrike" dirty="0" err="1" smtClean="0">
                <a:solidFill>
                  <a:schemeClr val="tx1"/>
                </a:solidFill>
                <a:effectLst/>
              </a:rPr>
              <a:t>url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 (</a:t>
            </a:r>
            <a:r>
              <a:rPr lang="en-US" sz="1600" i="0" u="none" strike="noStrike" dirty="0" err="1" smtClean="0">
                <a:solidFill>
                  <a:schemeClr val="tx1"/>
                </a:solidFill>
                <a:effectLst/>
              </a:rPr>
              <a:t>str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)</a:t>
            </a:r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address (</a:t>
            </a:r>
            <a:r>
              <a:rPr lang="en-US" sz="1600" i="0" u="none" strike="noStrike" dirty="0" err="1" smtClean="0">
                <a:solidFill>
                  <a:schemeClr val="tx1"/>
                </a:solidFill>
                <a:effectLst/>
              </a:rPr>
              <a:t>str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)</a:t>
            </a:r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coordinates (float)</a:t>
            </a:r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hours (</a:t>
            </a:r>
            <a:r>
              <a:rPr lang="en-US" sz="1600" i="0" u="none" strike="noStrike" dirty="0" err="1" smtClean="0">
                <a:solidFill>
                  <a:schemeClr val="tx1"/>
                </a:solidFill>
                <a:effectLst/>
              </a:rPr>
              <a:t>str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/</a:t>
            </a:r>
            <a:r>
              <a:rPr lang="en-US" sz="1600" i="0" u="none" strike="noStrike" dirty="0" err="1" smtClean="0">
                <a:solidFill>
                  <a:schemeClr val="tx1"/>
                </a:solidFill>
                <a:effectLst/>
              </a:rPr>
              <a:t>dict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)</a:t>
            </a:r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0" u="none" strike="noStrike" dirty="0" err="1" smtClean="0">
                <a:solidFill>
                  <a:schemeClr val="tx1"/>
                </a:solidFill>
                <a:effectLst/>
              </a:rPr>
              <a:t>yelp_rating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 (float</a:t>
            </a:r>
            <a:r>
              <a:rPr lang="en-US" sz="1600" i="0" u="none" strike="noStrike" dirty="0" smtClean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price</a:t>
            </a:r>
            <a:endParaRPr lang="en-US" sz="1600" i="1" u="none" strike="noStrike" dirty="0" smtClean="0">
              <a:solidFill>
                <a:schemeClr val="tx1"/>
              </a:solidFill>
              <a:effectLst/>
            </a:endParaRPr>
          </a:p>
          <a:p>
            <a:endParaRPr lang="en-US" sz="1600" dirty="0" smtClean="0"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56747" y="3804687"/>
            <a:ext cx="2054431" cy="2443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views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id</a:t>
            </a:r>
            <a:r>
              <a:rPr lang="en-US" sz="1600" b="1" dirty="0" smtClean="0">
                <a:solidFill>
                  <a:schemeClr val="tx1"/>
                </a:solidFill>
              </a:rPr>
              <a:t>* (</a:t>
            </a:r>
            <a:r>
              <a:rPr lang="en-US" sz="1600" b="1" dirty="0" err="1" smtClean="0">
                <a:solidFill>
                  <a:schemeClr val="tx1"/>
                </a:solidFill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1" dirty="0" err="1">
                <a:solidFill>
                  <a:schemeClr val="tx1"/>
                </a:solidFill>
              </a:rPr>
              <a:t>restaurant_id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1" dirty="0" err="1">
                <a:solidFill>
                  <a:schemeClr val="tx1"/>
                </a:solidFill>
              </a:rPr>
              <a:t>user_id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viewed_at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datetime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(delete at the point of rating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56747" y="1339042"/>
            <a:ext cx="1825635" cy="146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categories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alias* (</a:t>
            </a:r>
            <a:r>
              <a:rPr lang="en-US" sz="1600" b="1" dirty="0" err="1" smtClean="0">
                <a:solidFill>
                  <a:schemeClr val="tx1"/>
                </a:solidFill>
              </a:rPr>
              <a:t>str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0540" y="4294797"/>
            <a:ext cx="2054431" cy="146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price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price* (</a:t>
            </a:r>
            <a:r>
              <a:rPr lang="en-US" sz="1600" b="1" dirty="0" err="1" smtClean="0">
                <a:solidFill>
                  <a:schemeClr val="tx1"/>
                </a:solidFill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Elbow Connector 12"/>
          <p:cNvCxnSpPr>
            <a:stCxn id="6" idx="2"/>
            <a:endCxn id="9" idx="0"/>
          </p:cNvCxnSpPr>
          <p:nvPr/>
        </p:nvCxnSpPr>
        <p:spPr>
          <a:xfrm rot="5400000">
            <a:off x="4373863" y="2723927"/>
            <a:ext cx="644764" cy="249697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alf Frame 14"/>
          <p:cNvSpPr/>
          <p:nvPr/>
        </p:nvSpPr>
        <p:spPr>
          <a:xfrm rot="18913484" flipV="1">
            <a:off x="5761852" y="3467152"/>
            <a:ext cx="365760" cy="365760"/>
          </a:xfrm>
          <a:prstGeom prst="halfFrame">
            <a:avLst>
              <a:gd name="adj1" fmla="val 10641"/>
              <a:gd name="adj2" fmla="val 106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2445" y="1234998"/>
            <a:ext cx="1825635" cy="167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rest_cat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id* (</a:t>
            </a:r>
            <a:r>
              <a:rPr lang="en-US" sz="1600" b="1" dirty="0" err="1" smtClean="0">
                <a:solidFill>
                  <a:schemeClr val="tx1"/>
                </a:solidFill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1" dirty="0" err="1" smtClean="0">
                <a:solidFill>
                  <a:schemeClr val="tx1"/>
                </a:solidFill>
              </a:rPr>
              <a:t>restaurant_id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  <a:p>
            <a:r>
              <a:rPr lang="en-US" sz="1600" i="1" dirty="0" smtClean="0">
                <a:solidFill>
                  <a:schemeClr val="tx1"/>
                </a:solidFill>
              </a:rPr>
              <a:t>alias</a:t>
            </a:r>
            <a:endParaRPr lang="en-US" sz="1600" b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7" name="Half Frame 16"/>
          <p:cNvSpPr/>
          <p:nvPr/>
        </p:nvSpPr>
        <p:spPr>
          <a:xfrm rot="2767524" flipV="1">
            <a:off x="7199564" y="1887733"/>
            <a:ext cx="365760" cy="365760"/>
          </a:xfrm>
          <a:prstGeom prst="halfFrame">
            <a:avLst>
              <a:gd name="adj1" fmla="val 10641"/>
              <a:gd name="adj2" fmla="val 106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3506005" flipV="1">
            <a:off x="4296691" y="1887781"/>
            <a:ext cx="365760" cy="365760"/>
          </a:xfrm>
          <a:prstGeom prst="halfFrame">
            <a:avLst>
              <a:gd name="adj1" fmla="val 10641"/>
              <a:gd name="adj2" fmla="val 106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2634005" flipV="1">
            <a:off x="2471287" y="1887499"/>
            <a:ext cx="365760" cy="365760"/>
          </a:xfrm>
          <a:prstGeom prst="halfFrame">
            <a:avLst>
              <a:gd name="adj1" fmla="val 10641"/>
              <a:gd name="adj2" fmla="val 106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Half Frame 19"/>
          <p:cNvSpPr/>
          <p:nvPr/>
        </p:nvSpPr>
        <p:spPr>
          <a:xfrm rot="13493277" flipV="1">
            <a:off x="9025251" y="1887782"/>
            <a:ext cx="365760" cy="365760"/>
          </a:xfrm>
          <a:prstGeom prst="halfFrame">
            <a:avLst>
              <a:gd name="adj1" fmla="val 10641"/>
              <a:gd name="adj2" fmla="val 106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6" idx="3"/>
            <a:endCxn id="8" idx="1"/>
          </p:cNvCxnSpPr>
          <p:nvPr/>
        </p:nvCxnSpPr>
        <p:spPr>
          <a:xfrm flipV="1">
            <a:off x="9208080" y="2070615"/>
            <a:ext cx="5486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1"/>
            <a:endCxn id="6" idx="3"/>
          </p:cNvCxnSpPr>
          <p:nvPr/>
        </p:nvCxnSpPr>
        <p:spPr>
          <a:xfrm flipH="1" flipV="1">
            <a:off x="6857550" y="2070615"/>
            <a:ext cx="52489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1"/>
            <a:endCxn id="4" idx="3"/>
          </p:cNvCxnSpPr>
          <p:nvPr/>
        </p:nvCxnSpPr>
        <p:spPr>
          <a:xfrm flipH="1">
            <a:off x="4479570" y="2070615"/>
            <a:ext cx="5523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  <a:endCxn id="5" idx="3"/>
          </p:cNvCxnSpPr>
          <p:nvPr/>
        </p:nvCxnSpPr>
        <p:spPr>
          <a:xfrm flipH="1">
            <a:off x="2187146" y="2070615"/>
            <a:ext cx="4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4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93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Octavia Payne</dc:creator>
  <cp:lastModifiedBy>Octavia Payne</cp:lastModifiedBy>
  <cp:revision>10</cp:revision>
  <cp:lastPrinted>2018-05-07T16:31:27Z</cp:lastPrinted>
  <dcterms:created xsi:type="dcterms:W3CDTF">2018-05-05T16:32:44Z</dcterms:created>
  <dcterms:modified xsi:type="dcterms:W3CDTF">2018-05-09T19:20:17Z</dcterms:modified>
</cp:coreProperties>
</file>