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528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2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3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209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8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02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59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2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4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0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83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8EFA32-72A4-40D3-92F6-DB7DD1174E8F}" type="datetimeFigureOut">
              <a:rPr lang="ro-RO" smtClean="0"/>
              <a:t>30.06.2015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69B604-D9F1-4C4C-8A9D-3F8A0E3AD1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21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iPhotoTag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sz="2400" b="1" dirty="0"/>
              <a:t>Coordonator ştiinţific</a:t>
            </a:r>
            <a:r>
              <a:rPr lang="en-US" sz="2400" dirty="0"/>
              <a:t> </a:t>
            </a:r>
            <a:r>
              <a:rPr lang="ro-RO" sz="2400" dirty="0"/>
              <a:t>Lect. Dr. Ionuţ Pistol</a:t>
            </a:r>
            <a:endParaRPr lang="en-US" sz="2400" dirty="0"/>
          </a:p>
          <a:p>
            <a:r>
              <a:rPr lang="ro-RO" sz="2400" b="1" dirty="0"/>
              <a:t>Absolvent:</a:t>
            </a:r>
            <a:r>
              <a:rPr lang="en-US" sz="2400" b="1" dirty="0"/>
              <a:t> </a:t>
            </a:r>
            <a:r>
              <a:rPr lang="en-US" sz="2400" dirty="0"/>
              <a:t>Cristea Octavian</a:t>
            </a:r>
            <a:endParaRPr lang="ro-RO" sz="24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51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8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3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29548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Cuprins</a:t>
            </a:r>
            <a:endParaRPr lang="ro-RO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4526"/>
            <a:ext cx="9601196" cy="341134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Introducere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Tehnologii</a:t>
            </a:r>
            <a:r>
              <a:rPr lang="en-US" sz="3200" dirty="0" smtClean="0"/>
              <a:t> </a:t>
            </a:r>
            <a:r>
              <a:rPr lang="en-US" sz="3200" dirty="0" err="1" smtClean="0"/>
              <a:t>existente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Aplicaţia</a:t>
            </a:r>
            <a:endParaRPr lang="en-US" sz="3200" dirty="0" smtClean="0"/>
          </a:p>
          <a:p>
            <a:r>
              <a:rPr lang="en-US" sz="3200" dirty="0" err="1" smtClean="0"/>
              <a:t>Implementare</a:t>
            </a:r>
            <a:endParaRPr lang="en-US" sz="3200" dirty="0" smtClean="0"/>
          </a:p>
          <a:p>
            <a:r>
              <a:rPr lang="en-US" sz="3200" dirty="0" smtClean="0"/>
              <a:t>Demo</a:t>
            </a:r>
          </a:p>
          <a:p>
            <a:r>
              <a:rPr lang="en-US" sz="3200" dirty="0" err="1" smtClean="0"/>
              <a:t>Concluzii</a:t>
            </a:r>
            <a:r>
              <a:rPr lang="en-US" sz="3200" dirty="0" smtClean="0"/>
              <a:t> 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7284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Motivaţia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Obiective</a:t>
            </a:r>
            <a:endParaRPr lang="en-US" dirty="0" smtClean="0"/>
          </a:p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en-US" dirty="0" err="1"/>
              <a:t>ţ</a:t>
            </a:r>
            <a:r>
              <a:rPr lang="en-US" dirty="0" err="1" smtClean="0"/>
              <a:t>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61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Geocoding API</a:t>
            </a:r>
          </a:p>
          <a:p>
            <a:r>
              <a:rPr lang="en-US" dirty="0" err="1" smtClean="0"/>
              <a:t>Geonames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06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en-US" dirty="0" err="1"/>
              <a:t>ţ</a:t>
            </a:r>
            <a:r>
              <a:rPr lang="en-US" dirty="0" err="1" smtClean="0"/>
              <a:t>ia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Obiective</a:t>
            </a:r>
            <a:r>
              <a:rPr lang="en-US" dirty="0" smtClean="0"/>
              <a:t> </a:t>
            </a:r>
            <a:r>
              <a:rPr lang="en-US" dirty="0" err="1" smtClean="0"/>
              <a:t>propuse</a:t>
            </a:r>
            <a:endParaRPr lang="en-US" dirty="0" smtClean="0"/>
          </a:p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API-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err="1" smtClean="0"/>
              <a:t>Librării</a:t>
            </a:r>
            <a:endParaRPr lang="en-US" dirty="0" smtClean="0"/>
          </a:p>
          <a:p>
            <a:pPr lvl="1"/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 lvl="1"/>
            <a:endParaRPr lang="en-US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6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Structura</a:t>
            </a:r>
            <a:endParaRPr lang="en-US" sz="3200" dirty="0" smtClean="0"/>
          </a:p>
          <a:p>
            <a:r>
              <a:rPr lang="en-US" sz="3200" dirty="0" err="1" smtClean="0"/>
              <a:t>Modulul</a:t>
            </a:r>
            <a:r>
              <a:rPr lang="en-US" sz="3200" dirty="0" smtClean="0"/>
              <a:t> </a:t>
            </a:r>
            <a:r>
              <a:rPr lang="en-US" sz="3200" dirty="0" err="1" smtClean="0"/>
              <a:t>camerei</a:t>
            </a:r>
            <a:r>
              <a:rPr lang="en-US" sz="3200" dirty="0" smtClean="0"/>
              <a:t> de </a:t>
            </a:r>
            <a:r>
              <a:rPr lang="en-US" sz="3200" dirty="0" err="1" smtClean="0"/>
              <a:t>fotografiat</a:t>
            </a:r>
            <a:endParaRPr lang="en-US" sz="3200" dirty="0" smtClean="0"/>
          </a:p>
          <a:p>
            <a:pPr lvl="1"/>
            <a:r>
              <a:rPr lang="en-US" sz="3200" dirty="0" smtClean="0"/>
              <a:t>Camera</a:t>
            </a:r>
          </a:p>
          <a:p>
            <a:pPr lvl="1"/>
            <a:r>
              <a:rPr lang="en-US" sz="3200" dirty="0" smtClean="0"/>
              <a:t>Preview </a:t>
            </a:r>
          </a:p>
          <a:p>
            <a:r>
              <a:rPr lang="en-US" sz="3200" dirty="0" err="1" smtClean="0"/>
              <a:t>Modulul</a:t>
            </a:r>
            <a:r>
              <a:rPr lang="en-US" sz="3200" dirty="0" smtClean="0"/>
              <a:t> </a:t>
            </a:r>
            <a:r>
              <a:rPr lang="en-US" sz="3200" dirty="0" err="1" smtClean="0"/>
              <a:t>galeriei</a:t>
            </a:r>
            <a:r>
              <a:rPr lang="en-US" sz="3200" dirty="0" smtClean="0"/>
              <a:t> de </a:t>
            </a:r>
            <a:r>
              <a:rPr lang="en-US" sz="3200" dirty="0" err="1" smtClean="0"/>
              <a:t>imagini</a:t>
            </a:r>
            <a:endParaRPr lang="en-US" sz="3200" dirty="0" smtClean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62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Modulul</a:t>
            </a:r>
            <a:r>
              <a:rPr lang="en-US" sz="3200" dirty="0"/>
              <a:t> de </a:t>
            </a:r>
            <a:r>
              <a:rPr lang="en-US" sz="3200" dirty="0" err="1" smtClean="0"/>
              <a:t>afişare</a:t>
            </a:r>
            <a:r>
              <a:rPr lang="en-US" sz="3200" dirty="0" smtClean="0"/>
              <a:t> </a:t>
            </a:r>
            <a:r>
              <a:rPr lang="en-US" sz="3200" dirty="0"/>
              <a:t>al </a:t>
            </a:r>
            <a:r>
              <a:rPr lang="en-US" sz="3200" dirty="0" err="1"/>
              <a:t>imaginii</a:t>
            </a:r>
            <a:endParaRPr lang="en-US" sz="3200" dirty="0"/>
          </a:p>
          <a:p>
            <a:pPr lvl="1"/>
            <a:r>
              <a:rPr lang="en-US" sz="3200" dirty="0" smtClean="0"/>
              <a:t>Request-</a:t>
            </a:r>
            <a:r>
              <a:rPr lang="en-US" sz="3200" dirty="0" err="1" smtClean="0"/>
              <a:t>uri</a:t>
            </a:r>
            <a:r>
              <a:rPr lang="en-US" sz="3200" dirty="0" smtClean="0"/>
              <a:t> API</a:t>
            </a:r>
          </a:p>
          <a:p>
            <a:pPr lvl="1"/>
            <a:r>
              <a:rPr lang="en-US" sz="3200" dirty="0" err="1" smtClean="0"/>
              <a:t>Elemente</a:t>
            </a:r>
            <a:r>
              <a:rPr lang="en-US" sz="3200" dirty="0" smtClean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4783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3" y="1434978"/>
            <a:ext cx="9601196" cy="297155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Demo</a:t>
            </a:r>
            <a:endParaRPr lang="ro-RO" sz="8800" dirty="0"/>
          </a:p>
        </p:txBody>
      </p:sp>
    </p:spTree>
    <p:extLst>
      <p:ext uri="{BB962C8B-B14F-4D97-AF65-F5344CB8AC3E}">
        <p14:creationId xmlns:p14="http://schemas.microsoft.com/office/powerpoint/2010/main" val="2183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Atingerea</a:t>
            </a:r>
            <a:r>
              <a:rPr lang="en-US" dirty="0" smtClean="0"/>
              <a:t> </a:t>
            </a:r>
            <a:r>
              <a:rPr lang="en-US" dirty="0" err="1" smtClean="0"/>
              <a:t>obiectivelor</a:t>
            </a:r>
            <a:r>
              <a:rPr lang="en-US" dirty="0" smtClean="0"/>
              <a:t> </a:t>
            </a:r>
            <a:r>
              <a:rPr lang="en-US" dirty="0" err="1" smtClean="0"/>
              <a:t>propuse</a:t>
            </a:r>
            <a:endParaRPr lang="en-US" dirty="0" smtClean="0"/>
          </a:p>
          <a:p>
            <a:r>
              <a:rPr lang="en-US" smtClean="0"/>
              <a:t>Direc</a:t>
            </a:r>
            <a:r>
              <a:rPr lang="en-US"/>
              <a:t>ţ</a:t>
            </a:r>
            <a:r>
              <a:rPr lang="en-US" smtClean="0"/>
              <a:t>ii</a:t>
            </a:r>
            <a:r>
              <a:rPr lang="en-US" dirty="0" smtClean="0"/>
              <a:t> </a:t>
            </a:r>
            <a:r>
              <a:rPr lang="en-US" dirty="0" err="1" smtClean="0"/>
              <a:t>viitoare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93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71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iPhotoTag</vt:lpstr>
      <vt:lpstr>Cuprins</vt:lpstr>
      <vt:lpstr>Introducere</vt:lpstr>
      <vt:lpstr>Tehnologii existente</vt:lpstr>
      <vt:lpstr>Aplicaţia</vt:lpstr>
      <vt:lpstr>Implementare</vt:lpstr>
      <vt:lpstr>Implementare</vt:lpstr>
      <vt:lpstr>Demo</vt:lpstr>
      <vt:lpstr>Concluzii</vt:lpstr>
      <vt:lpstr>PowerPoint Presentation</vt:lpstr>
      <vt:lpstr>PowerPoint Presentation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iPhotoTag</dc:title>
  <dc:creator>Octavian Cristea</dc:creator>
  <cp:lastModifiedBy>Octavian Cristea</cp:lastModifiedBy>
  <cp:revision>5</cp:revision>
  <dcterms:created xsi:type="dcterms:W3CDTF">2015-06-29T22:35:16Z</dcterms:created>
  <dcterms:modified xsi:type="dcterms:W3CDTF">2015-06-29T23:40:25Z</dcterms:modified>
</cp:coreProperties>
</file>