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8" r:id="rId8"/>
    <p:sldId id="279" r:id="rId9"/>
    <p:sldId id="283" r:id="rId10"/>
    <p:sldId id="282" r:id="rId11"/>
    <p:sldId id="280" r:id="rId12"/>
    <p:sldId id="284" r:id="rId13"/>
    <p:sldId id="285" r:id="rId14"/>
    <p:sldId id="286" r:id="rId15"/>
    <p:sldId id="288" r:id="rId16"/>
    <p:sldId id="289" r:id="rId17"/>
    <p:sldId id="269" r:id="rId18"/>
    <p:sldId id="271" r:id="rId19"/>
    <p:sldId id="272" r:id="rId20"/>
    <p:sldId id="273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8CF5-6628-4472-9E9F-DE7399D4168E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6F3B2-79D5-4202-9771-FFC8C58A0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76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Algorithm Compendium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DISSERTATION THESIS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1" dirty="0" smtClean="0"/>
              <a:t>July, 2016</a:t>
            </a:r>
            <a:endParaRPr lang="en-US" sz="2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8641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Author: </a:t>
            </a:r>
            <a:r>
              <a:rPr lang="en-US" b="1" dirty="0" err="1" smtClean="0"/>
              <a:t>Fermu</a:t>
            </a:r>
            <a:r>
              <a:rPr lang="ro-RO" b="1" dirty="0" smtClean="0"/>
              <a:t>ș V. Vasile-Octavian</a:t>
            </a:r>
          </a:p>
          <a:p>
            <a:pPr algn="l"/>
            <a:r>
              <a:rPr lang="ro-RO" dirty="0" smtClean="0"/>
              <a:t>Coordinator</a:t>
            </a:r>
            <a:r>
              <a:rPr lang="en-US" dirty="0" smtClean="0"/>
              <a:t>: </a:t>
            </a:r>
            <a:r>
              <a:rPr lang="en-US" b="1" dirty="0" err="1" smtClean="0"/>
              <a:t>Asist</a:t>
            </a:r>
            <a:r>
              <a:rPr lang="en-US" b="1" dirty="0" smtClean="0"/>
              <a:t>. Dr. </a:t>
            </a:r>
            <a:r>
              <a:rPr lang="en-US" b="1" dirty="0" err="1" smtClean="0"/>
              <a:t>Vasile</a:t>
            </a:r>
            <a:r>
              <a:rPr lang="en-US" b="1" dirty="0" smtClean="0"/>
              <a:t> </a:t>
            </a:r>
            <a:r>
              <a:rPr lang="en-US" b="1" dirty="0" err="1" smtClean="0"/>
              <a:t>Alaiba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Algorithm post process – Part II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82" y="1972945"/>
            <a:ext cx="5400235" cy="4316514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5881" y="6310888"/>
            <a:ext cx="540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Algorithm post process page snippet, after entering the page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1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Algorithm post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31" y="1981472"/>
            <a:ext cx="5626335" cy="4473678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1371" y="6455150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Main post page snippet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1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Notifications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74" y="1981472"/>
            <a:ext cx="6315650" cy="4039643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1371" y="6061294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Notifications page snippet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2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Messaging pages Part 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11" y="2356791"/>
            <a:ext cx="7621972" cy="3521832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1368" y="5878623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Private messaging main page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58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Private messaging part II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66" y="2240233"/>
            <a:ext cx="8277661" cy="3590054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967" y="5878623"/>
            <a:ext cx="416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An example of a private conversation between two users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94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Administrator page - Reports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694" y="2240233"/>
            <a:ext cx="6346605" cy="3590054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967" y="5878623"/>
            <a:ext cx="416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Snippet example of a report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24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Administrator page – User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4" y="1941293"/>
            <a:ext cx="7693665" cy="3942590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967" y="5878623"/>
            <a:ext cx="416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Snippet example of a report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78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 smtClean="0"/>
              <a:t>	Profile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4" y="1954321"/>
            <a:ext cx="7693665" cy="3916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011967" y="5878623"/>
            <a:ext cx="416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Snippet example of </a:t>
            </a:r>
            <a:r>
              <a:rPr lang="en-US" sz="1200" smtClean="0"/>
              <a:t>a profile’s main </a:t>
            </a:r>
            <a:r>
              <a:rPr lang="en-US" sz="1200" dirty="0" smtClean="0"/>
              <a:t>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833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Introducing Node.js for the website for real-time notifications, messaging and general responsiveness</a:t>
            </a:r>
          </a:p>
          <a:p>
            <a:endParaRPr lang="en-US" dirty="0"/>
          </a:p>
          <a:p>
            <a:r>
              <a:rPr lang="en-US" dirty="0" smtClean="0"/>
              <a:t>Improving the commendation process for active users</a:t>
            </a:r>
          </a:p>
          <a:p>
            <a:endParaRPr lang="en-US" dirty="0" smtClean="0"/>
          </a:p>
          <a:p>
            <a:r>
              <a:rPr lang="en-US" dirty="0" smtClean="0"/>
              <a:t>Creating a viable mobile version of the application (regarding the algorithm viewing and commenting, especially)</a:t>
            </a:r>
          </a:p>
          <a:p>
            <a:endParaRPr lang="en-US" dirty="0"/>
          </a:p>
          <a:p>
            <a:r>
              <a:rPr lang="en-US" dirty="0" smtClean="0"/>
              <a:t>Replacing the Ace Editor JavaScript library with a more specialized, self made library tailored for the application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created platform is a viable alternative to other learning websites.</a:t>
            </a:r>
          </a:p>
          <a:p>
            <a:endParaRPr lang="en-US" dirty="0" smtClean="0"/>
          </a:p>
          <a:p>
            <a:r>
              <a:rPr lang="en-US" dirty="0" smtClean="0"/>
              <a:t>The community is encouraged to interact and help each other.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extensive use of APIs instead of conventional forms help speeding up the application navigation and use.</a:t>
            </a:r>
          </a:p>
          <a:p>
            <a:endParaRPr lang="en-US" dirty="0"/>
          </a:p>
          <a:p>
            <a:r>
              <a:rPr lang="en-US" dirty="0" smtClean="0"/>
              <a:t>I heavily improved my understanding of Back-End development and the Laravel framework.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Used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pages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Improvement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thanks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I would like to thank: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Asist</a:t>
            </a:r>
            <a:r>
              <a:rPr lang="en-US" dirty="0" smtClean="0"/>
              <a:t>. </a:t>
            </a:r>
            <a:r>
              <a:rPr lang="en-US" dirty="0" err="1" smtClean="0"/>
              <a:t>Vasile</a:t>
            </a:r>
            <a:r>
              <a:rPr lang="en-US" dirty="0" smtClean="0"/>
              <a:t> </a:t>
            </a:r>
            <a:r>
              <a:rPr lang="en-US" dirty="0" err="1" smtClean="0"/>
              <a:t>Alaiba</a:t>
            </a:r>
            <a:r>
              <a:rPr lang="en-US" dirty="0" smtClean="0"/>
              <a:t> for his invaluable help and coordination</a:t>
            </a:r>
          </a:p>
          <a:p>
            <a:r>
              <a:rPr lang="en-US" dirty="0" smtClean="0"/>
              <a:t>Professor Sabin-</a:t>
            </a:r>
            <a:r>
              <a:rPr lang="en-US" dirty="0" err="1" smtClean="0"/>
              <a:t>Corneliu</a:t>
            </a:r>
            <a:r>
              <a:rPr lang="en-US" dirty="0" smtClean="0"/>
              <a:t> </a:t>
            </a:r>
            <a:r>
              <a:rPr lang="en-US" dirty="0" err="1" smtClean="0"/>
              <a:t>Buraga</a:t>
            </a:r>
            <a:r>
              <a:rPr lang="en-US" dirty="0" smtClean="0"/>
              <a:t> for his Web related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5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4892"/>
            <a:ext cx="10515600" cy="928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2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4892"/>
            <a:ext cx="10515600" cy="9284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 for your time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8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is an online platform that attempts to be a </a:t>
            </a:r>
          </a:p>
          <a:p>
            <a:pPr marL="0" indent="0">
              <a:buNone/>
            </a:pPr>
            <a:r>
              <a:rPr lang="en-US" dirty="0" smtClean="0"/>
              <a:t>“teach and learn” environment for programmers and students in the field of IT.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Among other things, users are allowed to:</a:t>
            </a:r>
          </a:p>
          <a:p>
            <a:pPr lvl="1"/>
            <a:r>
              <a:rPr lang="en-US" dirty="0" smtClean="0"/>
              <a:t>Request and post algorithms</a:t>
            </a:r>
          </a:p>
          <a:p>
            <a:pPr lvl="1"/>
            <a:r>
              <a:rPr lang="en-US" dirty="0" smtClean="0"/>
              <a:t>Discuss certain lines of code regarding posted algorithms</a:t>
            </a:r>
          </a:p>
          <a:p>
            <a:pPr lvl="1"/>
            <a:r>
              <a:rPr lang="en-US" dirty="0" smtClean="0"/>
              <a:t>Talk privately or join conversational groups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 smtClean="0"/>
              <a:t>Front-End Languages</a:t>
            </a:r>
          </a:p>
          <a:p>
            <a:r>
              <a:rPr lang="en-US" dirty="0" smtClean="0"/>
              <a:t>HTML5 – Page layouts</a:t>
            </a:r>
          </a:p>
          <a:p>
            <a:r>
              <a:rPr lang="en-US" dirty="0" smtClean="0"/>
              <a:t>SCSS (with CSS3) – Page stylization</a:t>
            </a:r>
          </a:p>
          <a:p>
            <a:r>
              <a:rPr lang="en-US" dirty="0" smtClean="0"/>
              <a:t>JavaScript – DOM manipulation and page scripting</a:t>
            </a:r>
          </a:p>
          <a:p>
            <a:pPr marL="0" indent="0">
              <a:buNone/>
            </a:pPr>
            <a:r>
              <a:rPr lang="en-US" sz="3500" b="1" dirty="0"/>
              <a:t>Front-End </a:t>
            </a:r>
            <a:r>
              <a:rPr lang="en-US" sz="3500" b="1" dirty="0" smtClean="0"/>
              <a:t>Libraries and Frameworks</a:t>
            </a:r>
            <a:endParaRPr lang="en-US" sz="3500" dirty="0" smtClean="0"/>
          </a:p>
          <a:p>
            <a:r>
              <a:rPr lang="en-US" dirty="0" smtClean="0"/>
              <a:t>jQuery – Ajax requests and improved functionalities </a:t>
            </a:r>
          </a:p>
          <a:p>
            <a:r>
              <a:rPr lang="en-US" dirty="0" smtClean="0"/>
              <a:t>jQuery-UI – Certain UI elements such as </a:t>
            </a:r>
            <a:r>
              <a:rPr lang="en-US" dirty="0" err="1" smtClean="0"/>
              <a:t>draggables</a:t>
            </a:r>
            <a:endParaRPr lang="en-US" dirty="0" smtClean="0"/>
          </a:p>
          <a:p>
            <a:r>
              <a:rPr lang="en-US" dirty="0" smtClean="0"/>
              <a:t>Ace Editor – Creating the algorithm visualization and manipulation</a:t>
            </a:r>
          </a:p>
          <a:p>
            <a:r>
              <a:rPr lang="en-US" dirty="0" smtClean="0"/>
              <a:t>Bootstrap – Advanced CSS grid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Used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Back-End Programming Languages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 </a:t>
            </a:r>
          </a:p>
          <a:p>
            <a:pPr marL="0" indent="0">
              <a:buNone/>
            </a:pPr>
            <a:r>
              <a:rPr lang="en-US" sz="3200" b="1" dirty="0" smtClean="0"/>
              <a:t>Back-End </a:t>
            </a:r>
            <a:r>
              <a:rPr lang="en-US" sz="3200" b="1" dirty="0" smtClean="0"/>
              <a:t>Libraries and Frameworks</a:t>
            </a:r>
            <a:endParaRPr lang="en-US" sz="3200" dirty="0" smtClean="0"/>
          </a:p>
          <a:p>
            <a:r>
              <a:rPr lang="en-US" dirty="0" smtClean="0"/>
              <a:t>Laravel 4.2 – Session control, advanced database manipulation, templating, APIs</a:t>
            </a:r>
          </a:p>
          <a:p>
            <a:pPr marL="0" indent="0">
              <a:buNone/>
            </a:pPr>
            <a:r>
              <a:rPr lang="en-US" sz="3200" b="1" dirty="0" smtClean="0"/>
              <a:t>Other</a:t>
            </a:r>
          </a:p>
          <a:p>
            <a:r>
              <a:rPr lang="en-US" dirty="0" smtClean="0"/>
              <a:t>Grunt – Automation and SCSS compilation</a:t>
            </a:r>
          </a:p>
          <a:p>
            <a:r>
              <a:rPr lang="en-US" dirty="0" smtClean="0"/>
              <a:t>GitExtensions and GitHub – repository hosting and revision control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Home page – My posts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14" y="1981472"/>
            <a:ext cx="8844772" cy="4039643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1371" y="6061294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Home page – My posts tab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2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Home page – Search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66" y="1933203"/>
            <a:ext cx="7000265" cy="4128091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1371" y="6061294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Home page – Search tab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83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Home page – Submit request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9" y="1941293"/>
            <a:ext cx="4132508" cy="4039643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9703" y="6093041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Home page – Request algorithm list</a:t>
            </a:r>
            <a:endParaRPr lang="en-US" sz="12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60" y="2229977"/>
            <a:ext cx="5381154" cy="36156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23108" y="6093040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Home page – Request algorithm form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84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pages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Algorithm post process – Part 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66" y="2214215"/>
            <a:ext cx="7787665" cy="3847079"/>
          </a:xfr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806" y="239493"/>
            <a:ext cx="1841500" cy="170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1371" y="6061294"/>
            <a:ext cx="3309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Snippet of the first part of the post process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94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465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Algorithm Compendium  DISSERTATION THESIS July, 2016</vt:lpstr>
      <vt:lpstr>Contents</vt:lpstr>
      <vt:lpstr>1. Introduction</vt:lpstr>
      <vt:lpstr>2. Used technologies</vt:lpstr>
      <vt:lpstr>2. Used technologies</vt:lpstr>
      <vt:lpstr>3. Application pages  Home page – My posts</vt:lpstr>
      <vt:lpstr>3. Application pages   Home page – Search</vt:lpstr>
      <vt:lpstr>3. Application pages  Home page – Submit request</vt:lpstr>
      <vt:lpstr>3. Application pages   Algorithm post process – Part I</vt:lpstr>
      <vt:lpstr>3. Application pages   Algorithm post process – Part II</vt:lpstr>
      <vt:lpstr>3. Application pages   Algorithm post page</vt:lpstr>
      <vt:lpstr>3. Application pages   Notifications page</vt:lpstr>
      <vt:lpstr>3. Application pages   Messaging pages Part I</vt:lpstr>
      <vt:lpstr>3. Application pages   Private messaging part II</vt:lpstr>
      <vt:lpstr>3. Application pages   Administrator page - Reports</vt:lpstr>
      <vt:lpstr>3. Application pages   Administrator page – User list</vt:lpstr>
      <vt:lpstr>3. Application pages   Profile page</vt:lpstr>
      <vt:lpstr>Improvement ideas</vt:lpstr>
      <vt:lpstr>Conclusions</vt:lpstr>
      <vt:lpstr>Special Thanks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Compendium  DISSERTATION THESIS July, 2016</dc:title>
  <dc:creator>Octavian Fermus</dc:creator>
  <cp:lastModifiedBy>Octavian Fermus</cp:lastModifiedBy>
  <cp:revision>42</cp:revision>
  <dcterms:created xsi:type="dcterms:W3CDTF">2016-06-25T13:17:04Z</dcterms:created>
  <dcterms:modified xsi:type="dcterms:W3CDTF">2016-06-25T19:04:49Z</dcterms:modified>
</cp:coreProperties>
</file>