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37C2-27E0-42A1-BC00-87FF92FC0FAF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DD3FD-6D39-43D3-9A43-842BA28BF0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75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5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28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92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379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09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54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54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2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80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9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243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76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30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70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15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7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0D0-CB7D-4E04-A285-EE38EDB1CE15}" type="datetimeFigureOut">
              <a:rPr lang="bg-BG" smtClean="0"/>
              <a:t>4.3.2018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FB2B2C-D3B9-438D-8C18-C0C393D7E0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63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BB+RSI</a:t>
            </a:r>
            <a:r>
              <a:rPr lang="bg-BG" dirty="0" smtClean="0"/>
              <a:t> – GBPJPY on M5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099"/>
            <a:ext cx="8596668" cy="4431280"/>
          </a:xfrm>
        </p:spPr>
        <p:txBody>
          <a:bodyPr>
            <a:normAutofit/>
          </a:bodyPr>
          <a:lstStyle/>
          <a:p>
            <a:r>
              <a:rPr lang="en-US" dirty="0" smtClean="0"/>
              <a:t>Best on GBPJPY</a:t>
            </a:r>
          </a:p>
          <a:p>
            <a:r>
              <a:rPr lang="en-US" dirty="0" smtClean="0"/>
              <a:t>SL = </a:t>
            </a:r>
            <a:r>
              <a:rPr lang="bg-BG" u="sng" dirty="0" smtClean="0"/>
              <a:t>4</a:t>
            </a:r>
            <a:r>
              <a:rPr lang="en-US" u="sng" dirty="0" smtClean="0"/>
              <a:t>5 </a:t>
            </a:r>
            <a:r>
              <a:rPr lang="en-US" dirty="0" smtClean="0"/>
              <a:t>and TP = </a:t>
            </a:r>
            <a:r>
              <a:rPr lang="en-US" u="sng" dirty="0" smtClean="0"/>
              <a:t>80</a:t>
            </a:r>
            <a:endParaRPr lang="en-US" u="sng" dirty="0" smtClean="0"/>
          </a:p>
          <a:p>
            <a:r>
              <a:rPr lang="en-US" dirty="0" smtClean="0"/>
              <a:t>No adding to the position</a:t>
            </a:r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r>
              <a:rPr lang="en-US" dirty="0" smtClean="0"/>
              <a:t>M5 trading chart</a:t>
            </a:r>
          </a:p>
          <a:p>
            <a:pPr lvl="1"/>
            <a:r>
              <a:rPr lang="en-US" dirty="0" smtClean="0"/>
              <a:t>BB(</a:t>
            </a:r>
            <a:r>
              <a:rPr lang="en-US" u="sng" dirty="0" smtClean="0"/>
              <a:t>90</a:t>
            </a:r>
            <a:r>
              <a:rPr lang="en-US" dirty="0" smtClean="0"/>
              <a:t>;2,</a:t>
            </a:r>
            <a:r>
              <a:rPr lang="bg-BG" dirty="0" smtClean="0"/>
              <a:t>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RSI(</a:t>
            </a:r>
            <a:r>
              <a:rPr lang="en-US" u="sng" dirty="0" smtClean="0"/>
              <a:t>80;60</a:t>
            </a:r>
            <a:r>
              <a:rPr lang="en-US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6403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BB+RSI – GBPJPY on M5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RSI 1</dc:title>
  <dc:creator>Windows User</dc:creator>
  <cp:lastModifiedBy>petko alexandrov</cp:lastModifiedBy>
  <cp:revision>24</cp:revision>
  <dcterms:created xsi:type="dcterms:W3CDTF">2017-01-08T14:53:28Z</dcterms:created>
  <dcterms:modified xsi:type="dcterms:W3CDTF">2018-03-04T10:33:45Z</dcterms:modified>
</cp:coreProperties>
</file>