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98" r:id="rId7"/>
    <p:sldId id="299" r:id="rId8"/>
    <p:sldId id="297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79" autoAdjust="0"/>
  </p:normalViewPr>
  <p:slideViewPr>
    <p:cSldViewPr>
      <p:cViewPr varScale="1">
        <p:scale>
          <a:sx n="78" d="100"/>
          <a:sy n="78" d="100"/>
        </p:scale>
        <p:origin x="16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34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87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76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496811" y="27386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27386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496811" y="30434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30434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496811" y="3348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3348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496811" y="3653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3653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96811" y="39578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39578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6811" y="42626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42626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496811" y="45674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45674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496811" y="4872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4872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496811" y="5177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5177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496811" y="54818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54818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496811" y="57866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57866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6811" y="60914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60914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496811" y="63962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63962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7386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0434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48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653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57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4262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567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872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177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481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786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091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396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839200" y="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14527" y="1208532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08076" y="11140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12727" y="1110996"/>
            <a:ext cx="193040" cy="193675"/>
          </a:xfrm>
          <a:custGeom>
            <a:avLst/>
            <a:gdLst/>
            <a:ahLst/>
            <a:cxnLst/>
            <a:rect l="l" t="t" r="r" b="b"/>
            <a:pathLst>
              <a:path w="193040" h="193675">
                <a:moveTo>
                  <a:pt x="98282" y="0"/>
                </a:moveTo>
                <a:lnTo>
                  <a:pt x="97558" y="0"/>
                </a:lnTo>
                <a:lnTo>
                  <a:pt x="96847" y="0"/>
                </a:lnTo>
                <a:lnTo>
                  <a:pt x="96123" y="0"/>
                </a:lnTo>
                <a:lnTo>
                  <a:pt x="81531" y="1092"/>
                </a:lnTo>
                <a:lnTo>
                  <a:pt x="42484" y="16203"/>
                </a:lnTo>
                <a:lnTo>
                  <a:pt x="13874" y="45729"/>
                </a:lnTo>
                <a:lnTo>
                  <a:pt x="0" y="85380"/>
                </a:lnTo>
                <a:lnTo>
                  <a:pt x="808" y="101847"/>
                </a:lnTo>
                <a:lnTo>
                  <a:pt x="13935" y="144477"/>
                </a:lnTo>
                <a:lnTo>
                  <a:pt x="40284" y="175133"/>
                </a:lnTo>
                <a:lnTo>
                  <a:pt x="76211" y="191474"/>
                </a:lnTo>
                <a:lnTo>
                  <a:pt x="89686" y="193336"/>
                </a:lnTo>
                <a:lnTo>
                  <a:pt x="105325" y="192378"/>
                </a:lnTo>
                <a:lnTo>
                  <a:pt x="146342" y="178435"/>
                </a:lnTo>
                <a:lnTo>
                  <a:pt x="176093" y="150848"/>
                </a:lnTo>
                <a:lnTo>
                  <a:pt x="191473" y="113417"/>
                </a:lnTo>
                <a:lnTo>
                  <a:pt x="192870" y="9940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9144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2192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044" y="2471926"/>
            <a:ext cx="3858895" cy="4375785"/>
          </a:xfrm>
          <a:custGeom>
            <a:avLst/>
            <a:gdLst/>
            <a:ahLst/>
            <a:cxnLst/>
            <a:rect l="l" t="t" r="r" b="b"/>
            <a:pathLst>
              <a:path w="3858895" h="4375784">
                <a:moveTo>
                  <a:pt x="0" y="4375404"/>
                </a:moveTo>
                <a:lnTo>
                  <a:pt x="3858767" y="4375404"/>
                </a:lnTo>
                <a:lnTo>
                  <a:pt x="3858767" y="0"/>
                </a:lnTo>
                <a:lnTo>
                  <a:pt x="0" y="0"/>
                </a:lnTo>
                <a:lnTo>
                  <a:pt x="0" y="4375404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27376" y="6095"/>
            <a:ext cx="3869436" cy="2473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56332" y="0"/>
            <a:ext cx="2407920" cy="922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92907" y="6251446"/>
            <a:ext cx="1100328" cy="556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454823"/>
            <a:ext cx="7309510" cy="270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mailto:Shelby@genware.com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mailto:octavio@genwar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GenwareCS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1518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-18853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0457" y="55418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00075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</a:p>
        </p:txBody>
      </p:sp>
      <p:sp>
        <p:nvSpPr>
          <p:cNvPr id="72" name="object 72"/>
          <p:cNvSpPr/>
          <p:nvPr/>
        </p:nvSpPr>
        <p:spPr>
          <a:xfrm>
            <a:off x="9144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66086" y="3177351"/>
            <a:ext cx="5739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000" b="1" dirty="0">
                <a:solidFill>
                  <a:srgbClr val="000099"/>
                </a:solidFill>
                <a:latin typeface="Arial"/>
                <a:cs typeface="Arial"/>
              </a:rPr>
              <a:t>Previn Chetty – Analytics Architect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9778" y="3693621"/>
            <a:ext cx="28263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Nelson Mandela Square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38990" y="3701710"/>
            <a:ext cx="16402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Maude Street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69644" y="3984465"/>
            <a:ext cx="13360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5" dirty="0">
                <a:solidFill>
                  <a:srgbClr val="000099"/>
                </a:solidFill>
                <a:latin typeface="Arial"/>
                <a:cs typeface="Arial"/>
              </a:rPr>
              <a:t>West Tower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42228" y="3984464"/>
            <a:ext cx="12018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Sandton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69644" y="4228057"/>
            <a:ext cx="1706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5" dirty="0">
                <a:solidFill>
                  <a:srgbClr val="000099"/>
                </a:solidFill>
                <a:latin typeface="Arial"/>
                <a:cs typeface="Arial"/>
              </a:rPr>
              <a:t>Second Floor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42228" y="4228057"/>
            <a:ext cx="12668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South Africa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98775" y="4716365"/>
            <a:ext cx="7340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9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el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07063" y="4716365"/>
            <a:ext cx="17019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(+27) 83-968-5982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98775" y="4972397"/>
            <a:ext cx="590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Email: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13175" y="4972397"/>
            <a:ext cx="2563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  <a:hlinkClick r:id="rId11"/>
              </a:rPr>
              <a:t>previn@genware.com</a:t>
            </a: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85" name="object 71">
            <a:extLst>
              <a:ext uri="{FF2B5EF4-FFF2-40B4-BE49-F238E27FC236}">
                <a16:creationId xmlns:a16="http://schemas.microsoft.com/office/drawing/2014/main" id="{9A0A5CFC-1FA1-4EFC-B37D-A7BBC01CBC7A}"/>
              </a:ext>
            </a:extLst>
          </p:cNvPr>
          <p:cNvSpPr txBox="1"/>
          <p:nvPr/>
        </p:nvSpPr>
        <p:spPr>
          <a:xfrm>
            <a:off x="1576080" y="1905000"/>
            <a:ext cx="676330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333399"/>
                </a:solidFill>
                <a:latin typeface="Arial"/>
                <a:cs typeface="Arial"/>
              </a:rPr>
              <a:t>2021 TIBCO MODATHON ENTRY</a:t>
            </a:r>
            <a:endParaRPr sz="3600" dirty="0">
              <a:solidFill>
                <a:srgbClr val="33339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486400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082285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86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34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3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7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2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2856" y="-762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2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7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1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6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1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96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30" dirty="0"/>
              <a:t>Case Study</a:t>
            </a:r>
            <a:endParaRPr sz="2800" spc="-30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605C4E-4E33-468B-A8D5-543D1029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89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Business Requirement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any form of hierarchical data in an easily readable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navigate and view parent and child relationships.</a:t>
            </a:r>
          </a:p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AA789A5-67A0-4C61-9D02-18DC0D2838D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2215991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TIBCO Spotfire MOD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D3-based </a:t>
            </a:r>
            <a:r>
              <a:rPr lang="en-US" dirty="0" err="1"/>
              <a:t>Treemap</a:t>
            </a:r>
            <a:r>
              <a:rPr lang="en-US" dirty="0"/>
              <a:t>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interactive flow of a dataset hierarchy.</a:t>
            </a:r>
          </a:p>
          <a:p>
            <a:endParaRPr lang="en-US" dirty="0"/>
          </a:p>
        </p:txBody>
      </p:sp>
      <p:sp>
        <p:nvSpPr>
          <p:cNvPr id="60" name="object 53"/>
          <p:cNvSpPr/>
          <p:nvPr/>
        </p:nvSpPr>
        <p:spPr>
          <a:xfrm>
            <a:off x="9144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/>
          <p:cNvSpPr/>
          <p:nvPr/>
        </p:nvSpPr>
        <p:spPr>
          <a:xfrm>
            <a:off x="12192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48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Existing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41CF1-572F-465D-8180-7174D294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6129"/>
            <a:ext cx="6808231" cy="5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E471B-AC7D-42FB-9D58-4641D3DE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Spotfire </a:t>
            </a:r>
            <a:r>
              <a:rPr lang="en-US" dirty="0" err="1"/>
              <a:t>MODified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535B4-12AF-4115-B1AE-75BF3B54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" y="1714612"/>
            <a:ext cx="9144000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0756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35089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50594" y="3701000"/>
            <a:ext cx="25450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Thank</a:t>
            </a:r>
            <a:r>
              <a:rPr sz="42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200" spc="-39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ou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96784" y="4776884"/>
            <a:ext cx="3149403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sz="1500" spc="-16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lang="en-US" sz="1500" dirty="0">
                <a:solidFill>
                  <a:srgbClr val="808080"/>
                </a:solidFill>
                <a:latin typeface="Verdana"/>
                <a:cs typeface="Verdana"/>
              </a:rPr>
              <a:t>: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lang="en-US" sz="1500" spc="-10" dirty="0">
                <a:solidFill>
                  <a:srgbClr val="808080"/>
                </a:solidFill>
                <a:latin typeface="Verdana"/>
                <a:cs typeface="Verdana"/>
              </a:rPr>
              <a:t>  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</a:rPr>
              <a:t>(</a:t>
            </a:r>
            <a:r>
              <a:rPr lang="en-US" sz="1500" spc="-15" dirty="0">
                <a:solidFill>
                  <a:srgbClr val="808080"/>
                </a:solidFill>
                <a:latin typeface="Verdana"/>
                <a:cs typeface="Verdana"/>
              </a:rPr>
              <a:t>+27) 83-968-5982</a:t>
            </a: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lang="en-US" sz="1500" spc="-85" dirty="0">
                <a:solidFill>
                  <a:srgbClr val="808080"/>
                </a:solidFill>
                <a:latin typeface="Verdana"/>
                <a:cs typeface="Verdana"/>
              </a:rPr>
              <a:t>             </a:t>
            </a:r>
            <a:r>
              <a:rPr sz="1500" spc="-85" dirty="0">
                <a:solidFill>
                  <a:srgbClr val="808080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b</a:t>
            </a:r>
            <a:r>
              <a:rPr lang="en-US" sz="1500" dirty="0">
                <a:solidFill>
                  <a:srgbClr val="808080"/>
                </a:solidFill>
                <a:latin typeface="Verdana"/>
                <a:cs typeface="Verdana"/>
              </a:rPr>
              <a:t>: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ww</a:t>
            </a:r>
            <a:r>
              <a:rPr sz="1500" spc="-5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.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Ge</a:t>
            </a:r>
            <a:r>
              <a:rPr sz="1500" spc="-2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n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a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re.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com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6" name="Google Shape;752;p131">
            <a:extLst>
              <a:ext uri="{FF2B5EF4-FFF2-40B4-BE49-F238E27FC236}">
                <a16:creationId xmlns:a16="http://schemas.microsoft.com/office/drawing/2014/main" id="{E9322F92-041F-4BD9-9572-222B1EEA8BE2}"/>
              </a:ext>
            </a:extLst>
          </p:cNvPr>
          <p:cNvSpPr txBox="1"/>
          <p:nvPr/>
        </p:nvSpPr>
        <p:spPr>
          <a:xfrm>
            <a:off x="1792785" y="1775461"/>
            <a:ext cx="5141796" cy="121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Previn Chetty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Analytics Architect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e-mail: </a:t>
            </a:r>
            <a:r>
              <a:rPr lang="en-US" sz="2400" dirty="0">
                <a:solidFill>
                  <a:schemeClr val="tx2"/>
                </a:solidFill>
                <a:hlinkClick r:id="rId12"/>
              </a:rPr>
              <a:t>previn@genware.com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EA71E97877A48B2F95206D00B4A4E" ma:contentTypeVersion="13" ma:contentTypeDescription="Create a new document." ma:contentTypeScope="" ma:versionID="83010f6c442f9a46a1341c5faabfd235">
  <xsd:schema xmlns:xsd="http://www.w3.org/2001/XMLSchema" xmlns:xs="http://www.w3.org/2001/XMLSchema" xmlns:p="http://schemas.microsoft.com/office/2006/metadata/properties" xmlns:ns3="cea58bc8-440a-4f67-98e4-18800eca0a66" xmlns:ns4="0c254a25-364d-4337-9f1b-566f4176d40d" targetNamespace="http://schemas.microsoft.com/office/2006/metadata/properties" ma:root="true" ma:fieldsID="87baaed70554ef2f71695474dd245df7" ns3:_="" ns4:_="">
    <xsd:import namespace="cea58bc8-440a-4f67-98e4-18800eca0a66"/>
    <xsd:import namespace="0c254a25-364d-4337-9f1b-566f4176d4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58bc8-440a-4f67-98e4-18800eca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54a25-364d-4337-9f1b-566f4176d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F8F19-A976-4D39-97C9-D1F7A5C4CC7B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cea58bc8-440a-4f67-98e4-18800eca0a66"/>
    <ds:schemaRef ds:uri="http://schemas.microsoft.com/office/2006/documentManagement/types"/>
    <ds:schemaRef ds:uri="http://schemas.microsoft.com/office/infopath/2007/PartnerControls"/>
    <ds:schemaRef ds:uri="0c254a25-364d-4337-9f1b-566f4176d4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392291-29E3-4225-BB71-2B60F7617A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217A9-A9C5-44F5-BF9A-BF7948E32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a58bc8-440a-4f67-98e4-18800eca0a66"/>
    <ds:schemaRef ds:uri="0c254a25-364d-4337-9f1b-566f4176d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GenwareThemeOriginal</Template>
  <TotalTime>29661</TotalTime>
  <Words>115</Words>
  <Application>Microsoft Office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PowerPoint Presentation</vt:lpstr>
      <vt:lpstr>Case Study</vt:lpstr>
      <vt:lpstr>Existing Implementation</vt:lpstr>
      <vt:lpstr>Spotfire MODified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Sherlock Holmes</dc:creator>
  <cp:lastModifiedBy>Previn Chetty</cp:lastModifiedBy>
  <cp:revision>155</cp:revision>
  <dcterms:created xsi:type="dcterms:W3CDTF">2015-06-25T19:09:46Z</dcterms:created>
  <dcterms:modified xsi:type="dcterms:W3CDTF">2021-05-20T12:05:51Z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LastSaved">
    <vt:filetime>2015-06-25T00:00:00Z</vt:filetime>
  </property>
  <property fmtid="{D5CDD505-2E9C-101B-9397-08002B2CF9AE}" pid="4" name="ContentTypeId">
    <vt:lpwstr>0x010100DECEA71E97877A48B2F95206D00B4A4E</vt:lpwstr>
  </property>
</Properties>
</file>