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274" r:id="rId3"/>
    <p:sldId id="277" r:id="rId4"/>
    <p:sldId id="304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6" r:id="rId13"/>
    <p:sldId id="295" r:id="rId14"/>
    <p:sldId id="296" r:id="rId15"/>
    <p:sldId id="297" r:id="rId16"/>
    <p:sldId id="298" r:id="rId17"/>
    <p:sldId id="294" r:id="rId18"/>
    <p:sldId id="299" r:id="rId19"/>
    <p:sldId id="301" r:id="rId20"/>
    <p:sldId id="302" r:id="rId21"/>
    <p:sldId id="300" r:id="rId22"/>
    <p:sldId id="305" r:id="rId23"/>
    <p:sldId id="280" r:id="rId24"/>
    <p:sldId id="279" r:id="rId25"/>
    <p:sldId id="282" r:id="rId26"/>
    <p:sldId id="307" r:id="rId27"/>
    <p:sldId id="283" r:id="rId28"/>
    <p:sldId id="278" r:id="rId29"/>
    <p:sldId id="306" r:id="rId30"/>
    <p:sldId id="308" r:id="rId31"/>
    <p:sldId id="285" r:id="rId32"/>
    <p:sldId id="309" r:id="rId33"/>
    <p:sldId id="272" r:id="rId34"/>
    <p:sldId id="275" r:id="rId35"/>
    <p:sldId id="284" r:id="rId36"/>
    <p:sldId id="268" r:id="rId37"/>
    <p:sldId id="276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90EC3BE-81C5-4780-A2AA-D001F2A7D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326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55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8708EC-17A0-41CC-AF6B-7718A107DAC6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8751F-FEDF-4382-8344-487FF033B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734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4B17C89-1F78-4272-A818-44CFE01FA7BB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28D6AD-ECEE-420F-B587-21B9FAC50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75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2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584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19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0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7356BD-0947-4500-81FD-2273518BF1D9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BAECF3-36D6-4E99-8DA4-2A55B893B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41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9FB4ED-A027-43BC-93A1-14276F80F0BA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6981B4-380B-4DA1-89EF-65EB689A1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079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BDC0E0-E2F9-45CD-B8E9-0516333FDCEB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DDE410-863F-4933-9C8F-E62F76B0E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90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5E72AE7-15C8-4350-97A2-5D5691B45A71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E3D189-1541-4411-A0CA-9325ECCC0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1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Graphics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352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477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71403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3539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54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600200"/>
            <a:ext cx="3624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be the output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of this program?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499" y="4267200"/>
            <a:ext cx="360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Sketch on paper what the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output would look like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2095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00800" y="58674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4876800" cy="281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733800"/>
            <a:ext cx="58981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1676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4876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63657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81600" y="1066800"/>
            <a:ext cx="373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will the output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for the following program?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5" y="1981200"/>
            <a:ext cx="37814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5105400" cy="433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426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Principals</a:t>
            </a:r>
          </a:p>
          <a:p>
            <a:pPr lvl="1" eaLnBrk="1" hangingPunct="1"/>
            <a:r>
              <a:rPr lang="en-US" altLang="en-US" dirty="0" err="1" smtClean="0"/>
              <a:t>JFrame</a:t>
            </a:r>
            <a:r>
              <a:rPr lang="en-US" altLang="en-US" dirty="0" smtClean="0"/>
              <a:t> Window (Popup Windows)</a:t>
            </a:r>
          </a:p>
          <a:p>
            <a:pPr lvl="1" eaLnBrk="1" hangingPunct="1"/>
            <a:r>
              <a:rPr lang="en-US" altLang="en-US" dirty="0" smtClean="0"/>
              <a:t>Extending </a:t>
            </a:r>
            <a:r>
              <a:rPr lang="en-US" altLang="en-US" dirty="0" err="1" smtClean="0"/>
              <a:t>JFrame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from </a:t>
            </a:r>
            <a:r>
              <a:rPr lang="en-US" altLang="en-US" dirty="0" err="1" smtClean="0"/>
              <a:t>paintComponent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images/text/graphics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Fixing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909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5863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924800" cy="45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r>
              <a:rPr lang="en-US" dirty="0" smtClean="0"/>
              <a:t>Review Basic Graphic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962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Write down the graphics methods you’d use to draw the following output: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257800" cy="39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59436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990600"/>
            <a:ext cx="526243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257800" y="1143000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the following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program output?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mouse button is pressed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2809027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719081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-Right Arrow 5"/>
          <p:cNvSpPr/>
          <p:nvPr/>
        </p:nvSpPr>
        <p:spPr>
          <a:xfrm>
            <a:off x="4191000" y="4191000"/>
            <a:ext cx="8382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Redraw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notify Java to redraw our window (i.e., call </a:t>
            </a:r>
            <a:r>
              <a:rPr lang="en-US" dirty="0" err="1" smtClean="0"/>
              <a:t>paintComponent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‘repaint()’</a:t>
            </a:r>
          </a:p>
          <a:p>
            <a:r>
              <a:rPr lang="en-US" dirty="0" smtClean="0"/>
              <a:t>For example, add new graphics each time the mouse button is pressed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Graphics can be drawn using a class which extends </a:t>
            </a:r>
            <a:r>
              <a:rPr lang="en-US" dirty="0" err="1" smtClean="0">
                <a:solidFill>
                  <a:srgbClr val="E62D33"/>
                </a:solidFill>
              </a:rPr>
              <a:t>JPanel</a:t>
            </a:r>
            <a:endParaRPr lang="en-US" dirty="0" smtClean="0">
              <a:solidFill>
                <a:srgbClr val="E62D33"/>
              </a:solidFill>
            </a:endParaRPr>
          </a:p>
          <a:p>
            <a:r>
              <a:rPr lang="en-US" dirty="0" smtClean="0"/>
              <a:t>Swing will call the </a:t>
            </a:r>
            <a:r>
              <a:rPr lang="en-US" dirty="0" err="1" smtClean="0">
                <a:solidFill>
                  <a:srgbClr val="E62D33"/>
                </a:solidFill>
              </a:rPr>
              <a:t>paintComponent</a:t>
            </a:r>
            <a:r>
              <a:rPr lang="en-US" dirty="0" smtClean="0"/>
              <a:t> method to draw:</a:t>
            </a:r>
          </a:p>
          <a:p>
            <a:pPr lvl="1"/>
            <a:r>
              <a:rPr lang="en-US" dirty="0" smtClean="0"/>
              <a:t>protected void </a:t>
            </a:r>
            <a:r>
              <a:rPr lang="en-US" dirty="0" err="1" smtClean="0"/>
              <a:t>paintComponent</a:t>
            </a:r>
            <a:r>
              <a:rPr lang="en-US" dirty="0" smtClean="0"/>
              <a:t>(Graphics g);</a:t>
            </a:r>
          </a:p>
          <a:p>
            <a:r>
              <a:rPr lang="en-US" dirty="0" smtClean="0"/>
              <a:t>There are a variety of drawing methods:</a:t>
            </a:r>
          </a:p>
          <a:p>
            <a:pPr lvl="1"/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x2, </a:t>
            </a:r>
            <a:r>
              <a:rPr lang="en-US" dirty="0" err="1" smtClean="0"/>
              <a:t>int</a:t>
            </a:r>
            <a:r>
              <a:rPr lang="en-US" dirty="0" smtClean="0"/>
              <a:t> y2);</a:t>
            </a:r>
          </a:p>
          <a:p>
            <a:pPr lvl="1"/>
            <a:r>
              <a:rPr lang="en-US" dirty="0" err="1" smtClean="0"/>
              <a:t>drawRect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drawOval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drawPolygon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xpoints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ypoints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npoints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Graphics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GUI Controls</a:t>
            </a:r>
          </a:p>
          <a:p>
            <a:pPr lvl="1"/>
            <a:r>
              <a:rPr lang="en-US" dirty="0" smtClean="0"/>
              <a:t>Buttons, sliders, checkboxes, tables, etc</a:t>
            </a:r>
          </a:p>
          <a:p>
            <a:pPr lvl="2"/>
            <a:r>
              <a:rPr lang="en-US" dirty="0" smtClean="0"/>
              <a:t>which you can override and improve</a:t>
            </a:r>
          </a:p>
          <a:p>
            <a:r>
              <a:rPr lang="en-US" dirty="0" smtClean="0"/>
              <a:t>Rich 2D drawing</a:t>
            </a:r>
          </a:p>
          <a:p>
            <a:pPr lvl="1"/>
            <a:r>
              <a:rPr lang="en-US" dirty="0" smtClean="0"/>
              <a:t>Line properties, translucent drawing, rotating, scaling images, coordinate transforms, ...</a:t>
            </a:r>
          </a:p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Double-buffering, combining drawing with threads, 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How do you draw `complex’ diagrams?</a:t>
            </a:r>
          </a:p>
          <a:p>
            <a:r>
              <a:rPr lang="en-GB" dirty="0" smtClean="0"/>
              <a:t>Customize/control what is drawn on our windows</a:t>
            </a:r>
          </a:p>
          <a:p>
            <a:pPr lvl="1"/>
            <a:r>
              <a:rPr lang="en-GB" dirty="0" smtClean="0"/>
              <a:t>Animated clocks, bar-charts, images, </a:t>
            </a:r>
          </a:p>
        </p:txBody>
      </p:sp>
      <p:sp>
        <p:nvSpPr>
          <p:cNvPr id="13314" name="AutoShape 2" descr="Image result for different types of buttons gu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t="18000" b="3333"/>
          <a:stretch>
            <a:fillRect/>
          </a:stretch>
        </p:blipFill>
        <p:spPr bwMode="auto">
          <a:xfrm>
            <a:off x="2438400" y="3962400"/>
            <a:ext cx="4114800" cy="24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8450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2752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752600"/>
            <a:ext cx="3409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286000"/>
            <a:ext cx="159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4800600"/>
            <a:ext cx="3771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4876800"/>
            <a:ext cx="1077183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Only scratched the surface of Graphics</a:t>
            </a:r>
          </a:p>
          <a:p>
            <a:pPr lvl="1"/>
            <a:r>
              <a:rPr lang="en-US" dirty="0" smtClean="0"/>
              <a:t>Very simple windows and graphics</a:t>
            </a:r>
          </a:p>
          <a:p>
            <a:r>
              <a:rPr lang="en-US" dirty="0" smtClean="0"/>
              <a:t>Combine the graphics with GUI components</a:t>
            </a:r>
          </a:p>
          <a:p>
            <a:pPr lvl="1"/>
            <a:r>
              <a:rPr lang="en-US" dirty="0" smtClean="0"/>
              <a:t>Buttons/menus</a:t>
            </a:r>
          </a:p>
          <a:p>
            <a:r>
              <a:rPr lang="en-US" dirty="0" smtClean="0"/>
              <a:t>Custom ‘interfaces’ components</a:t>
            </a:r>
          </a:p>
          <a:p>
            <a:pPr lvl="1"/>
            <a:r>
              <a:rPr lang="en-US" dirty="0" smtClean="0"/>
              <a:t>e.g., Override default draw method for a button to create a new improved button look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Mouse button presses (drawing program)</a:t>
            </a:r>
          </a:p>
          <a:p>
            <a:pPr lvl="1"/>
            <a:r>
              <a:rPr lang="en-US" dirty="0" smtClean="0"/>
              <a:t>Timing (animations)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vector drawing program in Java</a:t>
            </a:r>
          </a:p>
          <a:p>
            <a:r>
              <a:rPr lang="en-US" dirty="0" smtClean="0"/>
              <a:t>Clear/load/save drawings</a:t>
            </a:r>
          </a:p>
          <a:p>
            <a:r>
              <a:rPr lang="en-US" dirty="0" smtClean="0"/>
              <a:t>Select buttons for different operations</a:t>
            </a:r>
          </a:p>
          <a:p>
            <a:pPr lvl="1"/>
            <a:r>
              <a:rPr lang="en-US" dirty="0" smtClean="0"/>
              <a:t>line, circle, color, ...</a:t>
            </a:r>
          </a:p>
          <a:p>
            <a:r>
              <a:rPr lang="en-US" dirty="0" smtClean="0"/>
              <a:t>Detect mouse button presses</a:t>
            </a:r>
          </a:p>
          <a:p>
            <a:pPr lvl="1"/>
            <a:r>
              <a:rPr lang="en-US" dirty="0" smtClean="0"/>
              <a:t>draw lines, drag shapes, pick objects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Essential Graphical Principles</a:t>
            </a:r>
          </a:p>
          <a:p>
            <a:pPr lvl="1"/>
            <a:r>
              <a:rPr lang="en-GB" altLang="en-US" dirty="0" err="1" smtClean="0"/>
              <a:t>JFrame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JPanel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paintComponent</a:t>
            </a:r>
            <a:r>
              <a:rPr lang="en-GB" altLang="en-US" dirty="0" smtClean="0"/>
              <a:t>, @Override (Checking)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Graphics with Java</a:t>
            </a:r>
          </a:p>
          <a:p>
            <a:pPr lvl="1"/>
            <a:r>
              <a:rPr lang="en-GB" altLang="en-US" dirty="0" smtClean="0"/>
              <a:t>Drawing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</a:p>
          <a:p>
            <a:pPr lvl="1"/>
            <a:r>
              <a:rPr lang="en-GB" altLang="en-US" dirty="0" smtClean="0"/>
              <a:t>Comprehensive Edition (Additional Chapters)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exercises 15.1-15.3</a:t>
            </a:r>
          </a:p>
          <a:p>
            <a:endParaRPr lang="en-US" dirty="0" smtClean="0"/>
          </a:p>
          <a:p>
            <a:r>
              <a:rPr lang="en-US" dirty="0" smtClean="0"/>
              <a:t>Comment your code</a:t>
            </a:r>
          </a:p>
          <a:p>
            <a:r>
              <a:rPr lang="en-US" dirty="0" smtClean="0"/>
              <a:t>Remember to zip the files together</a:t>
            </a:r>
          </a:p>
          <a:p>
            <a:pPr lvl="1"/>
            <a:r>
              <a:rPr lang="en-US" dirty="0" smtClean="0"/>
              <a:t>The name of the .zip file should be your student number</a:t>
            </a:r>
          </a:p>
          <a:p>
            <a:pPr lvl="1"/>
            <a:r>
              <a:rPr lang="en-US" dirty="0" smtClean="0"/>
              <a:t>(e.g., 39293923923.zip)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639"/>
            <a:ext cx="7924800" cy="65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32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80877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GUI Window</a:t>
            </a:r>
          </a:p>
          <a:p>
            <a:pPr lvl="1"/>
            <a:r>
              <a:rPr lang="en-US" dirty="0" smtClean="0"/>
              <a:t>Lets us perform simple drawing operations</a:t>
            </a:r>
          </a:p>
          <a:p>
            <a:r>
              <a:rPr lang="en-US" dirty="0" smtClean="0"/>
              <a:t>Basic Usage</a:t>
            </a:r>
          </a:p>
          <a:p>
            <a:pPr lvl="1"/>
            <a:r>
              <a:rPr lang="en-US" dirty="0" smtClean="0"/>
              <a:t>Instantiate the </a:t>
            </a:r>
            <a:r>
              <a:rPr lang="en-US" dirty="0" err="1" smtClean="0"/>
              <a:t>JFrame</a:t>
            </a:r>
            <a:r>
              <a:rPr lang="en-US" dirty="0" smtClean="0"/>
              <a:t> and assign text for the title bar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 frame = new </a:t>
            </a:r>
            <a:r>
              <a:rPr lang="en-US" dirty="0" err="1" smtClean="0"/>
              <a:t>Jframe</a:t>
            </a:r>
            <a:r>
              <a:rPr lang="en-US" dirty="0" smtClean="0"/>
              <a:t>(‘Title’);</a:t>
            </a:r>
          </a:p>
          <a:p>
            <a:pPr lvl="1"/>
            <a:r>
              <a:rPr lang="en-US" dirty="0" smtClean="0"/>
              <a:t>Specify size</a:t>
            </a:r>
          </a:p>
          <a:p>
            <a:pPr lvl="2"/>
            <a:r>
              <a:rPr lang="en-US" dirty="0" err="1" smtClean="0"/>
              <a:t>frame.setSize</a:t>
            </a:r>
            <a:r>
              <a:rPr lang="en-US" dirty="0" smtClean="0"/>
              <a:t>(width, height)</a:t>
            </a:r>
          </a:p>
          <a:p>
            <a:pPr lvl="1"/>
            <a:r>
              <a:rPr lang="en-US" dirty="0" smtClean="0"/>
              <a:t>Designate that closing the window ends the program</a:t>
            </a:r>
          </a:p>
          <a:p>
            <a:pPr lvl="2"/>
            <a:r>
              <a:rPr lang="en-US" dirty="0" err="1" smtClean="0"/>
              <a:t>frame.setDefaultCloseOperation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Show the window</a:t>
            </a:r>
          </a:p>
          <a:p>
            <a:pPr lvl="2"/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266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848600" cy="40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Drawing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3667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57924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533</Words>
  <Application>Microsoft Office PowerPoint</Application>
  <PresentationFormat>On-screen Show (4:3)</PresentationFormat>
  <Paragraphs>124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Graphics</vt:lpstr>
      <vt:lpstr>Outline</vt:lpstr>
      <vt:lpstr>Graphics</vt:lpstr>
      <vt:lpstr>Graphical Coordinate System</vt:lpstr>
      <vt:lpstr>JFrame </vt:lpstr>
      <vt:lpstr>Using JFrame</vt:lpstr>
      <vt:lpstr>Extending JFrame</vt:lpstr>
      <vt:lpstr>Basic Drawing</vt:lpstr>
      <vt:lpstr>Example JFrame</vt:lpstr>
      <vt:lpstr>Example JPanel</vt:lpstr>
      <vt:lpstr>Drawing Methods</vt:lpstr>
      <vt:lpstr>Graphics Class Methods</vt:lpstr>
      <vt:lpstr>Graphics Class Methods</vt:lpstr>
      <vt:lpstr>Graphics Class Methods</vt:lpstr>
      <vt:lpstr>Question</vt:lpstr>
      <vt:lpstr>Answer</vt:lpstr>
      <vt:lpstr>Example</vt:lpstr>
      <vt:lpstr>Question</vt:lpstr>
      <vt:lpstr>Answer</vt:lpstr>
      <vt:lpstr>Fixing Problems</vt:lpstr>
      <vt:lpstr>Drawing Images</vt:lpstr>
      <vt:lpstr>Images</vt:lpstr>
      <vt:lpstr>Review Basic Graphic Methods</vt:lpstr>
      <vt:lpstr>Question</vt:lpstr>
      <vt:lpstr>Question</vt:lpstr>
      <vt:lpstr>Answer</vt:lpstr>
      <vt:lpstr>Force Redraw</vt:lpstr>
      <vt:lpstr>Review</vt:lpstr>
      <vt:lpstr>Other Graphics Capabilities</vt:lpstr>
      <vt:lpstr>Examples</vt:lpstr>
      <vt:lpstr>Experiment</vt:lpstr>
      <vt:lpstr>Challenge</vt:lpstr>
      <vt:lpstr>Summary</vt:lpstr>
      <vt:lpstr>This Week</vt:lpstr>
      <vt:lpstr>Exercises</vt:lpstr>
      <vt:lpstr>Questions/Discussion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156</cp:revision>
  <dcterms:created xsi:type="dcterms:W3CDTF">1601-01-01T00:00:00Z</dcterms:created>
  <dcterms:modified xsi:type="dcterms:W3CDTF">2017-11-12T04:00:36Z</dcterms:modified>
</cp:coreProperties>
</file>