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74" r:id="rId3"/>
    <p:sldId id="285" r:id="rId4"/>
    <p:sldId id="286" r:id="rId5"/>
    <p:sldId id="287" r:id="rId6"/>
    <p:sldId id="288" r:id="rId7"/>
    <p:sldId id="290" r:id="rId8"/>
    <p:sldId id="291" r:id="rId9"/>
    <p:sldId id="276" r:id="rId10"/>
    <p:sldId id="278" r:id="rId11"/>
    <p:sldId id="277" r:id="rId12"/>
    <p:sldId id="289" r:id="rId13"/>
    <p:sldId id="279" r:id="rId14"/>
    <p:sldId id="281" r:id="rId15"/>
    <p:sldId id="283" r:id="rId16"/>
    <p:sldId id="280" r:id="rId17"/>
    <p:sldId id="284" r:id="rId18"/>
    <p:sldId id="272" r:id="rId19"/>
    <p:sldId id="275" r:id="rId20"/>
    <p:sldId id="26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3DACB72-36F2-40BF-AE7B-D11AE6F00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31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9627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6507012-4F97-40D8-B1A7-614B40BFCF5B}" type="datetime1">
              <a:rPr lang="en-US" altLang="en-US"/>
              <a:pPr>
                <a:defRPr/>
              </a:pPr>
              <a:t>12/22/2017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14A701C-293E-4739-890E-9BE85D927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793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7ACD45-3406-4C46-A927-22C469CC5ED5}" type="datetime1">
              <a:rPr lang="en-US" altLang="en-US"/>
              <a:pPr>
                <a:defRPr/>
              </a:pPr>
              <a:t>12/22/2017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4A48213-3941-43FE-AB68-3E25BC10F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912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963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572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16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97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3A0CD3-234C-4658-961D-B43690ADB36A}" type="datetime1">
              <a:rPr lang="en-US" altLang="en-US"/>
              <a:pPr>
                <a:defRPr/>
              </a:pPr>
              <a:t>12/22/2017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2D70005-AB79-4200-84F6-785BD13C2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27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E22673-1D0F-4FFC-89FA-7C9D928A1B8D}" type="datetime1">
              <a:rPr lang="en-US" altLang="en-US"/>
              <a:pPr>
                <a:defRPr/>
              </a:pPr>
              <a:t>12/22/2017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B5BAD-3A67-4236-BD36-7E756B922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580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F1D733D-CBF8-4804-99C7-0F0AF7F8F81A}" type="datetime1">
              <a:rPr lang="en-US" altLang="en-US"/>
              <a:pPr>
                <a:defRPr/>
              </a:pPr>
              <a:t>12/22/2017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40BBA4-8BE6-4822-A67B-A0D4FF7A0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524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7B28F96-04AB-40DD-A112-9EBD77D01926}" type="datetime1">
              <a:rPr lang="en-US" altLang="en-US"/>
              <a:pPr>
                <a:defRPr/>
              </a:pPr>
              <a:t>12/22/2017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E9779B-6AD8-4FDA-A6F4-0E7D03B26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204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</a:t>
            </a:r>
            <a:r>
              <a:rPr lang="en-US" b="1" dirty="0" smtClean="0"/>
              <a:t>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Project Euler is a series of </a:t>
            </a:r>
            <a:r>
              <a:rPr lang="en-US" dirty="0" smtClean="0">
                <a:latin typeface="Accord Heavy SF" pitchFamily="34" charset="0"/>
              </a:rPr>
              <a:t>challenging</a:t>
            </a:r>
            <a:r>
              <a:rPr lang="en-US" dirty="0" smtClean="0"/>
              <a:t> mathematical/computer </a:t>
            </a:r>
            <a:r>
              <a:rPr lang="en-US" dirty="0" smtClean="0">
                <a:latin typeface="Lucida Handwriting" pitchFamily="66" charset="0"/>
              </a:rPr>
              <a:t>programming problems </a:t>
            </a:r>
            <a:r>
              <a:rPr lang="en-US" dirty="0" smtClean="0"/>
              <a:t>that will require more than just mathematical insights to </a:t>
            </a:r>
            <a:r>
              <a:rPr lang="en-US" dirty="0" smtClean="0"/>
              <a:t>solve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Sharpening your Java programming skills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Euler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https://projecteuler.net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Register</a:t>
            </a:r>
          </a:p>
          <a:p>
            <a:pPr marL="514350" indent="-514350">
              <a:buAutoNum type="arabicPeriod"/>
            </a:pPr>
            <a:r>
              <a:rPr lang="en-US" dirty="0" smtClean="0"/>
              <a:t>Work through archive exercises</a:t>
            </a:r>
          </a:p>
          <a:p>
            <a:pPr marL="914400" lvl="1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(easy to hard)</a:t>
            </a:r>
          </a:p>
          <a:p>
            <a:pPr marL="514350" indent="-514350">
              <a:buAutoNum type="arabicPeriod"/>
            </a:pPr>
            <a:r>
              <a:rPr lang="en-US" dirty="0" smtClean="0"/>
              <a:t>As you complete each exercise it will log your achievement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sz="2800" dirty="0" smtClean="0"/>
              <a:t> (also show you other peoples solutions)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57200"/>
            <a:ext cx="699299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2514600"/>
            <a:ext cx="3962400" cy="533400"/>
          </a:xfrm>
          <a:prstGeom prst="rect">
            <a:avLst/>
          </a:prstGeom>
          <a:noFill/>
          <a:ln w="41275">
            <a:solidFill>
              <a:srgbClr val="E62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990600"/>
            <a:ext cx="3581400" cy="457200"/>
          </a:xfrm>
          <a:prstGeom prst="rect">
            <a:avLst/>
          </a:prstGeom>
          <a:noFill/>
          <a:ln w="41275">
            <a:solidFill>
              <a:srgbClr val="E62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876800" y="3124200"/>
            <a:ext cx="685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191000"/>
            <a:ext cx="2900363" cy="232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>
                <a:hlinkClick r:id="rId2" tooltip="Published on Friday, 5th October 2001, 06:00 pm"/>
              </a:rPr>
              <a:t>Multiples of 3 and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https://projecteuler.net/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t="16693" b="46068"/>
          <a:stretch>
            <a:fillRect/>
          </a:stretch>
        </p:blipFill>
        <p:spPr bwMode="auto">
          <a:xfrm>
            <a:off x="1600200" y="3505200"/>
            <a:ext cx="699299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4648200"/>
            <a:ext cx="3962400" cy="533400"/>
          </a:xfrm>
          <a:prstGeom prst="rect">
            <a:avLst/>
          </a:prstGeom>
          <a:noFill/>
          <a:ln w="41275">
            <a:solidFill>
              <a:srgbClr val="E62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>
                <a:hlinkClick r:id="rId2" tooltip="Published on Friday, 5th October 2001, 06:00 pm"/>
              </a:rPr>
              <a:t>Multiples of 3 and </a:t>
            </a:r>
            <a:r>
              <a:rPr lang="en-US" dirty="0" smtClean="0">
                <a:hlinkClick r:id="rId2" tooltip="Published on Friday, 5th October 2001, 06:00 pm"/>
              </a:rPr>
              <a:t>5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Problem 1</a:t>
            </a:r>
          </a:p>
          <a:p>
            <a:r>
              <a:rPr lang="en-US" dirty="0" smtClean="0"/>
              <a:t>If we list all the natural numbers below 10 that are multiples of 3 or 5, we get 3, 5, 6 and 9. The sum of these multiples is 23.</a:t>
            </a:r>
          </a:p>
          <a:p>
            <a:r>
              <a:rPr lang="en-US" dirty="0" smtClean="0"/>
              <a:t>Find the sum of all the multiples of 3 or 5 below 1000.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https://projecteuler.net/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26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Exercise </a:t>
            </a:r>
            <a:r>
              <a:rPr lang="en-US" dirty="0" smtClean="0">
                <a:hlinkClick r:id="rId2" tooltip="Published on Friday, 5th October 2001, 06:00 pm"/>
              </a:rPr>
              <a:t>Multiples of 3 and </a:t>
            </a:r>
            <a:r>
              <a:rPr lang="en-US" dirty="0" smtClean="0">
                <a:hlinkClick r:id="rId2" tooltip="Published on Friday, 5th October 2001, 06:00 pm"/>
              </a:rPr>
              <a:t>5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Problem 1</a:t>
            </a:r>
          </a:p>
          <a:p>
            <a:r>
              <a:rPr lang="en-US" dirty="0" smtClean="0"/>
              <a:t>If we list all the natural numbers below 10 that are multiples of 3 or 5, we get 3, 5, 6 and 9. The sum of these multiples is 23.</a:t>
            </a:r>
          </a:p>
          <a:p>
            <a:r>
              <a:rPr lang="en-US" dirty="0" smtClean="0"/>
              <a:t>Find the sum of all the multiples of 3 or 5 below 1000.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https://projecteuler.net/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1752600"/>
            <a:ext cx="396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solve this using Java?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sz="3200" baseline="0" dirty="0" smtClean="0">
                <a:solidFill>
                  <a:srgbClr val="000000"/>
                </a:solidFill>
                <a:latin typeface="+mn-lt"/>
              </a:rPr>
              <a:t>Write a simple Java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program to calculate the answer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600200"/>
            <a:ext cx="4191000" cy="4114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644554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209800"/>
            <a:ext cx="3581400" cy="1143000"/>
          </a:xfrm>
        </p:spPr>
        <p:txBody>
          <a:bodyPr/>
          <a:lstStyle/>
          <a:p>
            <a:r>
              <a:rPr lang="en-US" dirty="0" smtClean="0"/>
              <a:t>My Example Answer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Multiple of 3 and 5 </a:t>
            </a:r>
            <a:r>
              <a:rPr lang="en-US" dirty="0" err="1" smtClean="0"/>
              <a:t>upto</a:t>
            </a:r>
            <a:r>
              <a:rPr lang="en-US" dirty="0" smtClean="0"/>
              <a:t> 10 is: 23</a:t>
            </a:r>
          </a:p>
          <a:p>
            <a:pPr>
              <a:buNone/>
            </a:pPr>
            <a:r>
              <a:rPr lang="en-US" dirty="0" smtClean="0"/>
              <a:t>Multiple of 3 and 5 </a:t>
            </a:r>
            <a:r>
              <a:rPr lang="en-US" dirty="0" err="1" smtClean="0"/>
              <a:t>upto</a:t>
            </a:r>
            <a:r>
              <a:rPr lang="en-US" dirty="0" smtClean="0"/>
              <a:t> 1000 is: </a:t>
            </a:r>
            <a:r>
              <a:rPr lang="en-US" sz="3600" dirty="0" smtClean="0">
                <a:solidFill>
                  <a:srgbClr val="FF0000"/>
                </a:solidFill>
                <a:latin typeface="Accord Heavy SF" pitchFamily="34" charset="0"/>
              </a:rPr>
              <a:t>233168</a:t>
            </a:r>
            <a:endParaRPr lang="en-US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49530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Submit your answer to </a:t>
            </a:r>
            <a:r>
              <a:rPr lang="en-US" dirty="0" smtClean="0">
                <a:hlinkClick r:id="rId2"/>
              </a:rPr>
              <a:t>https://projecteuler.net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.  Only then will it allow you to continue to the next question (only if your answer is correct)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3657600"/>
            <a:ext cx="2057400" cy="838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Today writing Java programs to solve various problems (sharpen your abilities)</a:t>
            </a:r>
          </a:p>
          <a:p>
            <a:pPr lvl="1"/>
            <a:r>
              <a:rPr lang="en-US" dirty="0" smtClean="0">
                <a:hlinkClick r:id="rId2"/>
              </a:rPr>
              <a:t>https://projecteuler.net</a:t>
            </a:r>
            <a:r>
              <a:rPr lang="en-US" dirty="0" smtClean="0">
                <a:hlinkClick r:id="rId2"/>
              </a:rPr>
              <a:t>/</a:t>
            </a:r>
            <a:endParaRPr lang="en-GB" altLang="en-US" dirty="0" smtClean="0"/>
          </a:p>
          <a:p>
            <a:r>
              <a:rPr lang="en-GB" altLang="en-US" dirty="0" smtClean="0"/>
              <a:t>Allow you to review concepts/principles</a:t>
            </a:r>
          </a:p>
          <a:p>
            <a:pPr lvl="1"/>
            <a:r>
              <a:rPr lang="en-GB" altLang="en-US" dirty="0" smtClean="0"/>
              <a:t>e.g., look online/review slides/exercises, ..</a:t>
            </a:r>
            <a:endParaRPr lang="en-GB" altLang="en-US" dirty="0" smtClean="0"/>
          </a:p>
          <a:p>
            <a:r>
              <a:rPr lang="en-GB" altLang="en-US" dirty="0" smtClean="0"/>
              <a:t>Hands-On/Practical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 smtClean="0"/>
              <a:t>Chapters</a:t>
            </a:r>
          </a:p>
          <a:p>
            <a:r>
              <a:rPr lang="en-GB" altLang="en-US" dirty="0" smtClean="0"/>
              <a:t>Review </a:t>
            </a:r>
            <a:r>
              <a:rPr lang="en-GB" altLang="en-US" dirty="0" smtClean="0"/>
              <a:t>Slides</a:t>
            </a:r>
          </a:p>
          <a:p>
            <a:r>
              <a:rPr lang="en-GB" altLang="en-US" dirty="0" smtClean="0"/>
              <a:t>Exam 2</a:t>
            </a:r>
            <a:r>
              <a:rPr lang="en-GB" altLang="en-US" baseline="30000" dirty="0" smtClean="0"/>
              <a:t>nd</a:t>
            </a:r>
            <a:r>
              <a:rPr lang="en-GB" altLang="en-US" dirty="0" smtClean="0"/>
              <a:t> January </a:t>
            </a:r>
          </a:p>
          <a:p>
            <a:pPr lvl="1"/>
            <a:r>
              <a:rPr lang="en-GB" altLang="en-US" dirty="0" smtClean="0"/>
              <a:t>Revising Regularly</a:t>
            </a:r>
          </a:p>
          <a:p>
            <a:pPr lvl="1"/>
            <a:r>
              <a:rPr lang="en-GB" altLang="en-US" dirty="0" smtClean="0"/>
              <a:t>Practicing/Reviewing Material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 Java Concepts and Principles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Let me know how many questions you complete in the </a:t>
            </a:r>
            <a:r>
              <a:rPr lang="en-GB" altLang="en-US" b="1" dirty="0" smtClean="0">
                <a:solidFill>
                  <a:srgbClr val="E62D33"/>
                </a:solidFill>
              </a:rPr>
              <a:t>first 1 hour</a:t>
            </a:r>
          </a:p>
          <a:p>
            <a:pPr eaLnBrk="1" hangingPunct="1">
              <a:buNone/>
            </a:pPr>
            <a:endParaRPr lang="en-GB" altLang="en-US" b="1" dirty="0" smtClean="0">
              <a:solidFill>
                <a:srgbClr val="E62D33"/>
              </a:solidFill>
            </a:endParaRPr>
          </a:p>
          <a:p>
            <a:pPr eaLnBrk="1" hangingPunct="1"/>
            <a:r>
              <a:rPr lang="en-GB" altLang="en-US" b="1" dirty="0" smtClean="0">
                <a:solidFill>
                  <a:srgbClr val="E62D33"/>
                </a:solidFill>
              </a:rPr>
              <a:t>Optionally work as teams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following code compile?  If so what would the output be?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76600"/>
            <a:ext cx="4419600" cy="268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: 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following code compile?  If so what would the output be?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276600"/>
            <a:ext cx="4552950" cy="277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: 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said</a:t>
            </a:r>
            <a:r>
              <a:rPr lang="en-US" dirty="0" smtClean="0"/>
              <a:t>: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smtClean="0"/>
              <a:t>I hear and I forget. I see and I remember. I do and I </a:t>
            </a:r>
            <a:r>
              <a:rPr lang="en-US" i="1" dirty="0" smtClean="0">
                <a:latin typeface="Gill Sans Ultra Bold Condensed" pitchFamily="34" charset="0"/>
              </a:rPr>
              <a:t>understand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72200" y="5638800"/>
            <a:ext cx="25827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tka Subheading" pitchFamily="2" charset="0"/>
              </a:rPr>
              <a:t>Confucius</a:t>
            </a:r>
            <a:endParaRPr lang="en-US" sz="44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itka Subheading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447800"/>
            <a:ext cx="717316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“I hear and I forget. I see and I remember. I do and I understand"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Through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Variety of open ended problems</a:t>
            </a:r>
          </a:p>
          <a:p>
            <a:pPr lvl="1"/>
            <a:r>
              <a:rPr lang="en-GB" dirty="0" smtClean="0"/>
              <a:t>Different difficulty (easy to hard)</a:t>
            </a:r>
          </a:p>
          <a:p>
            <a:r>
              <a:rPr lang="en-GB" dirty="0" smtClean="0"/>
              <a:t>Use Java to solve them</a:t>
            </a:r>
          </a:p>
          <a:p>
            <a:r>
              <a:rPr lang="en-GB" dirty="0" smtClean="0"/>
              <a:t>Creative and use your initiative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613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455</Words>
  <Application>Microsoft Office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Revision</vt:lpstr>
      <vt:lpstr>Outline</vt:lpstr>
      <vt:lpstr>Revision Question</vt:lpstr>
      <vt:lpstr>Answer</vt:lpstr>
      <vt:lpstr>Revision Question</vt:lpstr>
      <vt:lpstr>Answer</vt:lpstr>
      <vt:lpstr>Question</vt:lpstr>
      <vt:lpstr>Slide 8</vt:lpstr>
      <vt:lpstr>Work Through Problems</vt:lpstr>
      <vt:lpstr>Project Euler</vt:lpstr>
      <vt:lpstr>Euler Project</vt:lpstr>
      <vt:lpstr>Slide 12</vt:lpstr>
      <vt:lpstr>Example</vt:lpstr>
      <vt:lpstr>Example</vt:lpstr>
      <vt:lpstr>Example</vt:lpstr>
      <vt:lpstr>My Example Answer</vt:lpstr>
      <vt:lpstr>Answer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125</cp:revision>
  <dcterms:created xsi:type="dcterms:W3CDTF">1601-01-01T00:00:00Z</dcterms:created>
  <dcterms:modified xsi:type="dcterms:W3CDTF">2017-12-22T02:31:31Z</dcterms:modified>
</cp:coreProperties>
</file>