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5" r:id="rId4"/>
    <p:sldId id="272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79EAB5-9C0B-4429-90B3-C35A9BD8E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81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1C10D9-9DC4-4E15-B8FE-377B5F73B37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7BB0A2A-D0FC-4CFB-A399-4B30D106D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2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726A88-B80A-46B3-A8D9-310D740473D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3E7CCCC-3643-4601-B638-3DD1567B2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0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DFE33-594F-4FF8-A34B-EB809731F71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BACFD0-88BA-4774-9F87-AB347DFB3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99D8A45-ECD9-4486-B31C-034ECC41F1C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EAAF8E8-A767-478A-B304-43ACDE0C4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6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CFDF21-D11A-453E-95B6-36582C12E02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179569-D6C6-4270-B539-A2D73C8A8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1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844861-C096-4CC2-9522-84080850350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1B18729-310B-4136-8BE8-53A5DE610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1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Common Classes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Java Concepts</a:t>
            </a:r>
          </a:p>
          <a:p>
            <a:pPr lvl="1" eaLnBrk="1" hangingPunct="1"/>
            <a:r>
              <a:rPr lang="en-US" altLang="en-US" smtClean="0"/>
              <a:t>Syntax, Grammar, Formatting, 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3, 4, 5, 6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Essential Java Principles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the Java Programming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 3</vt:lpstr>
      <vt:lpstr>Default Design</vt:lpstr>
      <vt:lpstr>Common Classes</vt:lpstr>
      <vt:lpstr>Outline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104</cp:revision>
  <dcterms:created xsi:type="dcterms:W3CDTF">1601-01-01T00:00:00Z</dcterms:created>
  <dcterms:modified xsi:type="dcterms:W3CDTF">2017-10-28T07:20:27Z</dcterms:modified>
</cp:coreProperties>
</file>