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5B449-94A8-40E8-8AE4-2B4CC9978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39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7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F7B8720-517D-44D5-A386-AA5B2CB2856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8273AF-0376-450C-B9DB-B743DF684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1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BE53BD1-C560-49B3-828B-EDDFBC4EF2A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CFBD7A-8702-4166-8028-7542F58BC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3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8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2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7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C5E8994-F1B6-48C0-A0FC-E1A1BA6071E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0BA9B3C-8AB9-4F2B-847B-099FBDEEB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8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7025CBD-A594-4A52-A2CE-B4E5769EFFD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6D6CB41-F23C-4691-9396-1199B574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F7665E-C4E0-4CC3-AE22-5D7BA78A7FF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B04710-6486-44F1-98DD-DD07AD029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1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2B1E7F-05FF-4295-961F-599F5544FA8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C4EEBB-E915-444F-A62E-795A4FF8A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Databases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Databases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104</cp:revision>
  <dcterms:created xsi:type="dcterms:W3CDTF">1601-01-01T00:00:00Z</dcterms:created>
  <dcterms:modified xsi:type="dcterms:W3CDTF">2017-10-28T07:20:37Z</dcterms:modified>
</cp:coreProperties>
</file>