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5" r:id="rId4"/>
    <p:sldId id="272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4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3A2429-682F-4310-B821-2F7655AF4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862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FD4D9D5-52B5-4834-A0A6-45E6FC30071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35D7491-BFE0-4B71-AB99-9B46BAFFE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28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5365F37-D9CC-43A5-AECE-F8385942D79C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B358E5-3AC1-48EE-860F-4B7F34F95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70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0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4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1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4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3A70F75-A3BD-47AE-99EF-1229C7E143CC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910EC9-3950-4C2B-B18F-E7103B2E05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40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EB6876C-1ED1-40FD-97E5-1B7807CB43B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25FADB-30F2-4185-833D-BDE1953EC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3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3D20A1-972B-49E9-B26A-2C03BD9A538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628B369-5FFF-4FE1-B136-1E43898B6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1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D649870-74C1-4E6E-8FDC-8839F8A9CCA2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B40CF8C-F842-419F-BE47-7ADA05CC5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17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MultiThreading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Essential Java Concepts</a:t>
            </a:r>
          </a:p>
          <a:p>
            <a:pPr lvl="1" eaLnBrk="1" hangingPunct="1"/>
            <a:r>
              <a:rPr lang="en-US" altLang="en-US" smtClean="0"/>
              <a:t>Syntax, Grammar, Formatting, .</a:t>
            </a:r>
          </a:p>
          <a:p>
            <a:pPr eaLnBrk="1" hangingPunct="1"/>
            <a:r>
              <a:rPr lang="en-US" altLang="en-US" smtClean="0"/>
              <a:t>Today’s Practical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Chapters 3, 4, 5, 6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Essential Java Principles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Today is about becoming comfortable/familiar with the Java Programming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54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 3</vt:lpstr>
      <vt:lpstr>Default Design</vt:lpstr>
      <vt:lpstr>MultiThreading</vt:lpstr>
      <vt:lpstr>Outline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104</cp:revision>
  <dcterms:created xsi:type="dcterms:W3CDTF">1601-01-01T00:00:00Z</dcterms:created>
  <dcterms:modified xsi:type="dcterms:W3CDTF">2017-10-28T07:20:47Z</dcterms:modified>
</cp:coreProperties>
</file>