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5" r:id="rId4"/>
    <p:sldId id="272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4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050A3A2-86B6-4B68-A2EE-855FA159C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331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A85473-51B1-483E-9FAB-C9CEB76C9E8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3264003-D4F9-449D-AE4C-1E2D31C662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87655D-8EBC-463E-8BA7-E67869A608E8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FBA88A-0E23-4731-94A3-525BFCE794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52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9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1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1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2D1B66B-D9D6-4F4B-87E2-77F7C3026EC2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7CECCA-7A35-4F24-8FE5-0D66821559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5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EDC9BA-1586-4675-96AD-BCEC49E775B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320EF77-D594-4BEA-B203-5F11011BCB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0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0BE1669-E8B1-489F-8B48-83E18198A1A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AA0017-2F92-47FA-A51A-B4DBD66A1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B30EF5E-0ABB-45DA-8971-077722A2350C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C9AC9C2-7437-4108-9FE9-C6A911EEBB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12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Generic and Collections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Essential Java Concepts</a:t>
            </a:r>
          </a:p>
          <a:p>
            <a:pPr lvl="1" eaLnBrk="1" hangingPunct="1"/>
            <a:r>
              <a:rPr lang="en-US" altLang="en-US" smtClean="0"/>
              <a:t>Syntax, Grammar, Formatting, .</a:t>
            </a:r>
          </a:p>
          <a:p>
            <a:pPr eaLnBrk="1" hangingPunct="1"/>
            <a:r>
              <a:rPr lang="en-US" altLang="en-US" smtClean="0"/>
              <a:t>Today’s Practical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Chapters 3, 4, 5, 6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Essential Java Principles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Today is about becoming comfortable/familiar with the Java Programming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56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 3</vt:lpstr>
      <vt:lpstr>Default Design</vt:lpstr>
      <vt:lpstr>Generic and Collections</vt:lpstr>
      <vt:lpstr>Outline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105</cp:revision>
  <dcterms:created xsi:type="dcterms:W3CDTF">1601-01-01T00:00:00Z</dcterms:created>
  <dcterms:modified xsi:type="dcterms:W3CDTF">2017-10-28T07:21:10Z</dcterms:modified>
</cp:coreProperties>
</file>